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27"/>
  </p:notesMasterIdLst>
  <p:handoutMasterIdLst>
    <p:handoutMasterId r:id="rId28"/>
  </p:handoutMasterIdLst>
  <p:sldIdLst>
    <p:sldId id="256" r:id="rId2"/>
    <p:sldId id="313" r:id="rId3"/>
    <p:sldId id="335" r:id="rId4"/>
    <p:sldId id="339" r:id="rId5"/>
    <p:sldId id="336" r:id="rId6"/>
    <p:sldId id="337" r:id="rId7"/>
    <p:sldId id="338" r:id="rId8"/>
    <p:sldId id="340" r:id="rId9"/>
    <p:sldId id="341" r:id="rId10"/>
    <p:sldId id="342" r:id="rId11"/>
    <p:sldId id="343" r:id="rId12"/>
    <p:sldId id="344" r:id="rId13"/>
    <p:sldId id="345" r:id="rId14"/>
    <p:sldId id="352" r:id="rId15"/>
    <p:sldId id="346" r:id="rId16"/>
    <p:sldId id="354" r:id="rId17"/>
    <p:sldId id="353" r:id="rId18"/>
    <p:sldId id="347" r:id="rId19"/>
    <p:sldId id="348" r:id="rId20"/>
    <p:sldId id="355" r:id="rId21"/>
    <p:sldId id="350" r:id="rId22"/>
    <p:sldId id="349" r:id="rId23"/>
    <p:sldId id="351" r:id="rId24"/>
    <p:sldId id="297" r:id="rId25"/>
    <p:sldId id="299" r:id="rId26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546"/>
    <a:srgbClr val="D2D0D0"/>
    <a:srgbClr val="817C7B"/>
    <a:srgbClr val="C6B39E"/>
    <a:srgbClr val="D7CABB"/>
    <a:srgbClr val="886E50"/>
    <a:srgbClr val="F9F8EF"/>
    <a:srgbClr val="6C9199"/>
    <a:srgbClr val="D0CEC6"/>
    <a:srgbClr val="D3D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CEF22-375A-440B-918F-799FB99ABE5E}" v="540" dt="2019-11-23T11:00:57.69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70190" autoAdjust="0"/>
  </p:normalViewPr>
  <p:slideViewPr>
    <p:cSldViewPr snapToGrid="0">
      <p:cViewPr varScale="1">
        <p:scale>
          <a:sx n="67" d="100"/>
          <a:sy n="67" d="100"/>
        </p:scale>
        <p:origin x="948" y="90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haov" userId="ab06d56f74e407a5" providerId="LiveId" clId="{DD0477D5-38CB-43FE-B02C-3BB3778581EB}"/>
    <pc:docChg chg="undo custSel mod addSld delSld modSld sldOrd">
      <pc:chgData name="Martin Chaov" userId="ab06d56f74e407a5" providerId="LiveId" clId="{DD0477D5-38CB-43FE-B02C-3BB3778581EB}" dt="2019-11-20T07:55:26.973" v="3918" actId="20577"/>
      <pc:docMkLst>
        <pc:docMk/>
      </pc:docMkLst>
      <pc:sldChg chg="addSp modSp modNotesTx">
        <pc:chgData name="Martin Chaov" userId="ab06d56f74e407a5" providerId="LiveId" clId="{DD0477D5-38CB-43FE-B02C-3BB3778581EB}" dt="2019-11-20T06:23:49.108" v="67" actId="1076"/>
        <pc:sldMkLst>
          <pc:docMk/>
          <pc:sldMk cId="3063698039" sldId="256"/>
        </pc:sldMkLst>
        <pc:spChg chg="mod">
          <ac:chgData name="Martin Chaov" userId="ab06d56f74e407a5" providerId="LiveId" clId="{DD0477D5-38CB-43FE-B02C-3BB3778581EB}" dt="2019-11-20T06:11:46.288" v="57" actId="20577"/>
          <ac:spMkLst>
            <pc:docMk/>
            <pc:sldMk cId="3063698039" sldId="256"/>
            <ac:spMk id="2" creationId="{00000000-0000-0000-0000-000000000000}"/>
          </ac:spMkLst>
        </pc:spChg>
        <pc:picChg chg="add mod">
          <ac:chgData name="Martin Chaov" userId="ab06d56f74e407a5" providerId="LiveId" clId="{DD0477D5-38CB-43FE-B02C-3BB3778581EB}" dt="2019-11-20T06:23:49.108" v="67" actId="1076"/>
          <ac:picMkLst>
            <pc:docMk/>
            <pc:sldMk cId="3063698039" sldId="256"/>
            <ac:picMk id="5" creationId="{6F827B47-1AC9-4365-AE74-68B650FA8BDE}"/>
          </ac:picMkLst>
        </pc:picChg>
      </pc:sldChg>
      <pc:sldChg chg="modSp">
        <pc:chgData name="Martin Chaov" userId="ab06d56f74e407a5" providerId="LiveId" clId="{DD0477D5-38CB-43FE-B02C-3BB3778581EB}" dt="2019-11-20T06:24:35.140" v="110" actId="20577"/>
        <pc:sldMkLst>
          <pc:docMk/>
          <pc:sldMk cId="2457308792" sldId="299"/>
        </pc:sldMkLst>
        <pc:spChg chg="mod">
          <ac:chgData name="Martin Chaov" userId="ab06d56f74e407a5" providerId="LiveId" clId="{DD0477D5-38CB-43FE-B02C-3BB3778581EB}" dt="2019-11-20T06:24:35.140" v="110" actId="20577"/>
          <ac:spMkLst>
            <pc:docMk/>
            <pc:sldMk cId="2457308792" sldId="299"/>
            <ac:spMk id="3" creationId="{00000000-0000-0000-0000-000000000000}"/>
          </ac:spMkLst>
        </pc:spChg>
      </pc:sldChg>
      <pc:sldChg chg="modSp del modNotesTx">
        <pc:chgData name="Martin Chaov" userId="ab06d56f74e407a5" providerId="LiveId" clId="{DD0477D5-38CB-43FE-B02C-3BB3778581EB}" dt="2019-11-20T06:44:12.419" v="723" actId="2696"/>
        <pc:sldMkLst>
          <pc:docMk/>
          <pc:sldMk cId="2737950428" sldId="310"/>
        </pc:sldMkLst>
        <pc:spChg chg="mod">
          <ac:chgData name="Martin Chaov" userId="ab06d56f74e407a5" providerId="LiveId" clId="{DD0477D5-38CB-43FE-B02C-3BB3778581EB}" dt="2019-11-20T06:27:31.083" v="477" actId="20577"/>
          <ac:spMkLst>
            <pc:docMk/>
            <pc:sldMk cId="2737950428" sldId="310"/>
            <ac:spMk id="3" creationId="{26CC5BF2-A3A5-44F6-9994-02BD5A4CE390}"/>
          </ac:spMkLst>
        </pc:spChg>
      </pc:sldChg>
      <pc:sldChg chg="del">
        <pc:chgData name="Martin Chaov" userId="ab06d56f74e407a5" providerId="LiveId" clId="{DD0477D5-38CB-43FE-B02C-3BB3778581EB}" dt="2019-11-20T06:24:10.279" v="71" actId="2696"/>
        <pc:sldMkLst>
          <pc:docMk/>
          <pc:sldMk cId="1925869835" sldId="312"/>
        </pc:sldMkLst>
      </pc:sldChg>
      <pc:sldChg chg="modNotesTx">
        <pc:chgData name="Martin Chaov" userId="ab06d56f74e407a5" providerId="LiveId" clId="{DD0477D5-38CB-43FE-B02C-3BB3778581EB}" dt="2019-11-20T06:36:06.078" v="722" actId="20577"/>
        <pc:sldMkLst>
          <pc:docMk/>
          <pc:sldMk cId="627256031" sldId="313"/>
        </pc:sldMkLst>
      </pc:sldChg>
      <pc:sldChg chg="del">
        <pc:chgData name="Martin Chaov" userId="ab06d56f74e407a5" providerId="LiveId" clId="{DD0477D5-38CB-43FE-B02C-3BB3778581EB}" dt="2019-11-20T06:24:10.288" v="72" actId="2696"/>
        <pc:sldMkLst>
          <pc:docMk/>
          <pc:sldMk cId="688810470" sldId="314"/>
        </pc:sldMkLst>
      </pc:sldChg>
      <pc:sldChg chg="del">
        <pc:chgData name="Martin Chaov" userId="ab06d56f74e407a5" providerId="LiveId" clId="{DD0477D5-38CB-43FE-B02C-3BB3778581EB}" dt="2019-11-20T06:24:10.306" v="76" actId="2696"/>
        <pc:sldMkLst>
          <pc:docMk/>
          <pc:sldMk cId="4133220723" sldId="316"/>
        </pc:sldMkLst>
      </pc:sldChg>
      <pc:sldChg chg="del">
        <pc:chgData name="Martin Chaov" userId="ab06d56f74e407a5" providerId="LiveId" clId="{DD0477D5-38CB-43FE-B02C-3BB3778581EB}" dt="2019-11-20T06:24:10.301" v="75" actId="2696"/>
        <pc:sldMkLst>
          <pc:docMk/>
          <pc:sldMk cId="614926868" sldId="317"/>
        </pc:sldMkLst>
      </pc:sldChg>
      <pc:sldChg chg="del">
        <pc:chgData name="Martin Chaov" userId="ab06d56f74e407a5" providerId="LiveId" clId="{DD0477D5-38CB-43FE-B02C-3BB3778581EB}" dt="2019-11-20T06:24:10.293" v="73" actId="2696"/>
        <pc:sldMkLst>
          <pc:docMk/>
          <pc:sldMk cId="1299598504" sldId="318"/>
        </pc:sldMkLst>
      </pc:sldChg>
      <pc:sldChg chg="del">
        <pc:chgData name="Martin Chaov" userId="ab06d56f74e407a5" providerId="LiveId" clId="{DD0477D5-38CB-43FE-B02C-3BB3778581EB}" dt="2019-11-20T06:24:10.343" v="79" actId="2696"/>
        <pc:sldMkLst>
          <pc:docMk/>
          <pc:sldMk cId="3436795202" sldId="319"/>
        </pc:sldMkLst>
      </pc:sldChg>
      <pc:sldChg chg="modSp modAnim">
        <pc:chgData name="Martin Chaov" userId="ab06d56f74e407a5" providerId="LiveId" clId="{DD0477D5-38CB-43FE-B02C-3BB3778581EB}" dt="2019-11-20T06:24:14.299" v="91" actId="20577"/>
        <pc:sldMkLst>
          <pc:docMk/>
          <pc:sldMk cId="4021316555" sldId="323"/>
        </pc:sldMkLst>
        <pc:spChg chg="mod">
          <ac:chgData name="Martin Chaov" userId="ab06d56f74e407a5" providerId="LiveId" clId="{DD0477D5-38CB-43FE-B02C-3BB3778581EB}" dt="2019-11-20T06:24:14.299" v="91" actId="20577"/>
          <ac:spMkLst>
            <pc:docMk/>
            <pc:sldMk cId="4021316555" sldId="323"/>
            <ac:spMk id="3" creationId="{34D12B04-FCFF-468D-9CB9-F658938110BB}"/>
          </ac:spMkLst>
        </pc:spChg>
      </pc:sldChg>
      <pc:sldChg chg="del">
        <pc:chgData name="Martin Chaov" userId="ab06d56f74e407a5" providerId="LiveId" clId="{DD0477D5-38CB-43FE-B02C-3BB3778581EB}" dt="2019-11-20T06:24:10.350" v="80" actId="2696"/>
        <pc:sldMkLst>
          <pc:docMk/>
          <pc:sldMk cId="487340930" sldId="324"/>
        </pc:sldMkLst>
      </pc:sldChg>
      <pc:sldChg chg="del">
        <pc:chgData name="Martin Chaov" userId="ab06d56f74e407a5" providerId="LiveId" clId="{DD0477D5-38CB-43FE-B02C-3BB3778581EB}" dt="2019-11-20T06:24:10.356" v="81" actId="2696"/>
        <pc:sldMkLst>
          <pc:docMk/>
          <pc:sldMk cId="4137420615" sldId="326"/>
        </pc:sldMkLst>
      </pc:sldChg>
      <pc:sldChg chg="del">
        <pc:chgData name="Martin Chaov" userId="ab06d56f74e407a5" providerId="LiveId" clId="{DD0477D5-38CB-43FE-B02C-3BB3778581EB}" dt="2019-11-20T06:24:10.364" v="82" actId="2696"/>
        <pc:sldMkLst>
          <pc:docMk/>
          <pc:sldMk cId="1526218292" sldId="327"/>
        </pc:sldMkLst>
      </pc:sldChg>
      <pc:sldChg chg="del">
        <pc:chgData name="Martin Chaov" userId="ab06d56f74e407a5" providerId="LiveId" clId="{DD0477D5-38CB-43FE-B02C-3BB3778581EB}" dt="2019-11-20T06:24:10.387" v="84" actId="2696"/>
        <pc:sldMkLst>
          <pc:docMk/>
          <pc:sldMk cId="346009760" sldId="328"/>
        </pc:sldMkLst>
      </pc:sldChg>
      <pc:sldChg chg="del">
        <pc:chgData name="Martin Chaov" userId="ab06d56f74e407a5" providerId="LiveId" clId="{DD0477D5-38CB-43FE-B02C-3BB3778581EB}" dt="2019-11-20T06:24:10.381" v="83" actId="2696"/>
        <pc:sldMkLst>
          <pc:docMk/>
          <pc:sldMk cId="3587068221" sldId="329"/>
        </pc:sldMkLst>
      </pc:sldChg>
      <pc:sldChg chg="del">
        <pc:chgData name="Martin Chaov" userId="ab06d56f74e407a5" providerId="LiveId" clId="{DD0477D5-38CB-43FE-B02C-3BB3778581EB}" dt="2019-11-20T06:24:10.390" v="85" actId="2696"/>
        <pc:sldMkLst>
          <pc:docMk/>
          <pc:sldMk cId="3139930193" sldId="330"/>
        </pc:sldMkLst>
      </pc:sldChg>
      <pc:sldChg chg="del">
        <pc:chgData name="Martin Chaov" userId="ab06d56f74e407a5" providerId="LiveId" clId="{DD0477D5-38CB-43FE-B02C-3BB3778581EB}" dt="2019-11-20T06:24:10.394" v="86" actId="2696"/>
        <pc:sldMkLst>
          <pc:docMk/>
          <pc:sldMk cId="3587709172" sldId="331"/>
        </pc:sldMkLst>
      </pc:sldChg>
      <pc:sldChg chg="del">
        <pc:chgData name="Martin Chaov" userId="ab06d56f74e407a5" providerId="LiveId" clId="{DD0477D5-38CB-43FE-B02C-3BB3778581EB}" dt="2019-11-20T06:24:10.397" v="87" actId="2696"/>
        <pc:sldMkLst>
          <pc:docMk/>
          <pc:sldMk cId="3605391304" sldId="332"/>
        </pc:sldMkLst>
      </pc:sldChg>
      <pc:sldChg chg="del">
        <pc:chgData name="Martin Chaov" userId="ab06d56f74e407a5" providerId="LiveId" clId="{DD0477D5-38CB-43FE-B02C-3BB3778581EB}" dt="2019-11-20T06:24:10.401" v="88" actId="2696"/>
        <pc:sldMkLst>
          <pc:docMk/>
          <pc:sldMk cId="2167655862" sldId="333"/>
        </pc:sldMkLst>
      </pc:sldChg>
      <pc:sldChg chg="addSp delSp modSp add mod setBg modNotesTx">
        <pc:chgData name="Martin Chaov" userId="ab06d56f74e407a5" providerId="LiveId" clId="{DD0477D5-38CB-43FE-B02C-3BB3778581EB}" dt="2019-11-20T06:45:08.979" v="846" actId="113"/>
        <pc:sldMkLst>
          <pc:docMk/>
          <pc:sldMk cId="274860686" sldId="335"/>
        </pc:sldMkLst>
        <pc:spChg chg="mod ord">
          <ac:chgData name="Martin Chaov" userId="ab06d56f74e407a5" providerId="LiveId" clId="{DD0477D5-38CB-43FE-B02C-3BB3778581EB}" dt="2019-11-20T06:45:08.979" v="846" actId="113"/>
          <ac:spMkLst>
            <pc:docMk/>
            <pc:sldMk cId="274860686" sldId="335"/>
            <ac:spMk id="2" creationId="{D4392284-03F9-464D-A12C-75A49EE28C3A}"/>
          </ac:spMkLst>
        </pc:spChg>
        <pc:spChg chg="del">
          <ac:chgData name="Martin Chaov" userId="ab06d56f74e407a5" providerId="LiveId" clId="{DD0477D5-38CB-43FE-B02C-3BB3778581EB}" dt="2019-11-20T06:32:52.743" v="516"/>
          <ac:spMkLst>
            <pc:docMk/>
            <pc:sldMk cId="274860686" sldId="335"/>
            <ac:spMk id="3" creationId="{846261EE-7033-4144-A031-0C6114A97EB6}"/>
          </ac:spMkLst>
        </pc:spChg>
        <pc:spChg chg="add del mod">
          <ac:chgData name="Martin Chaov" userId="ab06d56f74e407a5" providerId="LiveId" clId="{DD0477D5-38CB-43FE-B02C-3BB3778581EB}" dt="2019-11-20T06:44:51.861" v="842"/>
          <ac:spMkLst>
            <pc:docMk/>
            <pc:sldMk cId="274860686" sldId="335"/>
            <ac:spMk id="7" creationId="{220DD021-C6FD-47AE-9D21-7D7D710EE5C6}"/>
          </ac:spMkLst>
        </pc:spChg>
        <pc:spChg chg="add">
          <ac:chgData name="Martin Chaov" userId="ab06d56f74e407a5" providerId="LiveId" clId="{DD0477D5-38CB-43FE-B02C-3BB3778581EB}" dt="2019-11-20T06:45:06.211" v="845" actId="26606"/>
          <ac:spMkLst>
            <pc:docMk/>
            <pc:sldMk cId="274860686" sldId="335"/>
            <ac:spMk id="14" creationId="{37C89E4B-3C9F-44B9-8B86-D9E3D112D8EC}"/>
          </ac:spMkLst>
        </pc:spChg>
        <pc:picChg chg="add del mod">
          <ac:chgData name="Martin Chaov" userId="ab06d56f74e407a5" providerId="LiveId" clId="{DD0477D5-38CB-43FE-B02C-3BB3778581EB}" dt="2019-11-20T06:33:09.620" v="519" actId="478"/>
          <ac:picMkLst>
            <pc:docMk/>
            <pc:sldMk cId="274860686" sldId="335"/>
            <ac:picMk id="5" creationId="{1B23A452-44D5-48B1-A293-D8DFC77A386D}"/>
          </ac:picMkLst>
        </pc:picChg>
        <pc:picChg chg="add mod">
          <ac:chgData name="Martin Chaov" userId="ab06d56f74e407a5" providerId="LiveId" clId="{DD0477D5-38CB-43FE-B02C-3BB3778581EB}" dt="2019-11-20T06:45:06.211" v="845" actId="26606"/>
          <ac:picMkLst>
            <pc:docMk/>
            <pc:sldMk cId="274860686" sldId="335"/>
            <ac:picMk id="9" creationId="{F184E753-5F10-4A1D-9DCC-91003BE61458}"/>
          </ac:picMkLst>
        </pc:picChg>
        <pc:cxnChg chg="add">
          <ac:chgData name="Martin Chaov" userId="ab06d56f74e407a5" providerId="LiveId" clId="{DD0477D5-38CB-43FE-B02C-3BB3778581EB}" dt="2019-11-20T06:45:06.211" v="845" actId="26606"/>
          <ac:cxnSpMkLst>
            <pc:docMk/>
            <pc:sldMk cId="274860686" sldId="335"/>
            <ac:cxnSpMk id="16" creationId="{AA2EAA10-076F-46BD-8F0F-B9A2FB77A85C}"/>
          </ac:cxnSpMkLst>
        </pc:cxnChg>
        <pc:cxnChg chg="add">
          <ac:chgData name="Martin Chaov" userId="ab06d56f74e407a5" providerId="LiveId" clId="{DD0477D5-38CB-43FE-B02C-3BB3778581EB}" dt="2019-11-20T06:45:06.211" v="845" actId="26606"/>
          <ac:cxnSpMkLst>
            <pc:docMk/>
            <pc:sldMk cId="274860686" sldId="335"/>
            <ac:cxnSpMk id="18" creationId="{D891E407-403B-4764-86C9-33A56D3BCAA3}"/>
          </ac:cxnSpMkLst>
        </pc:cxnChg>
      </pc:sldChg>
      <pc:sldChg chg="del">
        <pc:chgData name="Martin Chaov" userId="ab06d56f74e407a5" providerId="LiveId" clId="{DD0477D5-38CB-43FE-B02C-3BB3778581EB}" dt="2019-11-20T06:24:10.416" v="89" actId="2696"/>
        <pc:sldMkLst>
          <pc:docMk/>
          <pc:sldMk cId="2941664229" sldId="335"/>
        </pc:sldMkLst>
      </pc:sldChg>
      <pc:sldChg chg="del">
        <pc:chgData name="Martin Chaov" userId="ab06d56f74e407a5" providerId="LiveId" clId="{DD0477D5-38CB-43FE-B02C-3BB3778581EB}" dt="2019-11-20T06:24:10.424" v="90" actId="2696"/>
        <pc:sldMkLst>
          <pc:docMk/>
          <pc:sldMk cId="245444104" sldId="336"/>
        </pc:sldMkLst>
      </pc:sldChg>
      <pc:sldChg chg="addSp modSp add del mod setBg setClrOvrMap modNotesTx">
        <pc:chgData name="Martin Chaov" userId="ab06d56f74e407a5" providerId="LiveId" clId="{DD0477D5-38CB-43FE-B02C-3BB3778581EB}" dt="2019-11-20T06:46:44.550" v="911" actId="2696"/>
        <pc:sldMkLst>
          <pc:docMk/>
          <pc:sldMk cId="3578260338" sldId="336"/>
        </pc:sldMkLst>
        <pc:spChg chg="mod">
          <ac:chgData name="Martin Chaov" userId="ab06d56f74e407a5" providerId="LiveId" clId="{DD0477D5-38CB-43FE-B02C-3BB3778581EB}" dt="2019-11-20T06:46:36.534" v="910" actId="6549"/>
          <ac:spMkLst>
            <pc:docMk/>
            <pc:sldMk cId="3578260338" sldId="336"/>
            <ac:spMk id="2" creationId="{C26D9C75-E0F7-4C58-AD54-0329AD6202C3}"/>
          </ac:spMkLst>
        </pc:spChg>
        <pc:spChg chg="mod">
          <ac:chgData name="Martin Chaov" userId="ab06d56f74e407a5" providerId="LiveId" clId="{DD0477D5-38CB-43FE-B02C-3BB3778581EB}" dt="2019-11-20T06:46:10.760" v="898" actId="20577"/>
          <ac:spMkLst>
            <pc:docMk/>
            <pc:sldMk cId="3578260338" sldId="336"/>
            <ac:spMk id="3" creationId="{A8D49892-C186-4DF5-BF4C-BBEC6B6926EC}"/>
          </ac:spMkLst>
        </pc:spChg>
        <pc:spChg chg="add">
          <ac:chgData name="Martin Chaov" userId="ab06d56f74e407a5" providerId="LiveId" clId="{DD0477D5-38CB-43FE-B02C-3BB3778581EB}" dt="2019-11-20T06:46:00.087" v="897" actId="26606"/>
          <ac:spMkLst>
            <pc:docMk/>
            <pc:sldMk cId="3578260338" sldId="336"/>
            <ac:spMk id="9" creationId="{C5E6CFF1-2F42-4E10-9A97-F116F46F53FE}"/>
          </ac:spMkLst>
        </pc:spChg>
        <pc:picChg chg="add mod ord">
          <ac:chgData name="Martin Chaov" userId="ab06d56f74e407a5" providerId="LiveId" clId="{DD0477D5-38CB-43FE-B02C-3BB3778581EB}" dt="2019-11-20T06:46:14.507" v="900" actId="1076"/>
          <ac:picMkLst>
            <pc:docMk/>
            <pc:sldMk cId="3578260338" sldId="336"/>
            <ac:picMk id="4" creationId="{42C25FDD-1837-40AC-BE60-49EB02E1F750}"/>
          </ac:picMkLst>
        </pc:picChg>
        <pc:cxnChg chg="add">
          <ac:chgData name="Martin Chaov" userId="ab06d56f74e407a5" providerId="LiveId" clId="{DD0477D5-38CB-43FE-B02C-3BB3778581EB}" dt="2019-11-20T06:46:00.087" v="897" actId="26606"/>
          <ac:cxnSpMkLst>
            <pc:docMk/>
            <pc:sldMk cId="3578260338" sldId="336"/>
            <ac:cxnSpMk id="11" creationId="{67182200-4859-4C8D-BCBB-55B245C28BA3}"/>
          </ac:cxnSpMkLst>
        </pc:cxnChg>
      </pc:sldChg>
      <pc:sldChg chg="addSp delSp modSp add modNotesTx">
        <pc:chgData name="Martin Chaov" userId="ab06d56f74e407a5" providerId="LiveId" clId="{DD0477D5-38CB-43FE-B02C-3BB3778581EB}" dt="2019-11-20T06:59:48.070" v="2328" actId="20577"/>
        <pc:sldMkLst>
          <pc:docMk/>
          <pc:sldMk cId="3769794560" sldId="336"/>
        </pc:sldMkLst>
        <pc:spChg chg="mod">
          <ac:chgData name="Martin Chaov" userId="ab06d56f74e407a5" providerId="LiveId" clId="{DD0477D5-38CB-43FE-B02C-3BB3778581EB}" dt="2019-11-20T06:48:39.166" v="954" actId="20577"/>
          <ac:spMkLst>
            <pc:docMk/>
            <pc:sldMk cId="3769794560" sldId="336"/>
            <ac:spMk id="2" creationId="{D040E661-8EE3-4B63-9E66-25A283303663}"/>
          </ac:spMkLst>
        </pc:spChg>
        <pc:spChg chg="mod">
          <ac:chgData name="Martin Chaov" userId="ab06d56f74e407a5" providerId="LiveId" clId="{DD0477D5-38CB-43FE-B02C-3BB3778581EB}" dt="2019-11-20T06:48:59.157" v="1015" actId="20577"/>
          <ac:spMkLst>
            <pc:docMk/>
            <pc:sldMk cId="3769794560" sldId="336"/>
            <ac:spMk id="3" creationId="{CF9FCA3B-7572-459D-8813-ACD44F774779}"/>
          </ac:spMkLst>
        </pc:spChg>
        <pc:picChg chg="add del">
          <ac:chgData name="Martin Chaov" userId="ab06d56f74e407a5" providerId="LiveId" clId="{DD0477D5-38CB-43FE-B02C-3BB3778581EB}" dt="2019-11-20T06:49:22.093" v="1103"/>
          <ac:picMkLst>
            <pc:docMk/>
            <pc:sldMk cId="3769794560" sldId="336"/>
            <ac:picMk id="4" creationId="{BE19DF58-885C-4C33-92EA-0E49C0D5EFF3}"/>
          </ac:picMkLst>
        </pc:picChg>
      </pc:sldChg>
      <pc:sldChg chg="del">
        <pc:chgData name="Martin Chaov" userId="ab06d56f74e407a5" providerId="LiveId" clId="{DD0477D5-38CB-43FE-B02C-3BB3778581EB}" dt="2019-11-20T06:24:10.329" v="78" actId="2696"/>
        <pc:sldMkLst>
          <pc:docMk/>
          <pc:sldMk cId="1825932581" sldId="337"/>
        </pc:sldMkLst>
      </pc:sldChg>
      <pc:sldChg chg="modSp add modNotesTx">
        <pc:chgData name="Martin Chaov" userId="ab06d56f74e407a5" providerId="LiveId" clId="{DD0477D5-38CB-43FE-B02C-3BB3778581EB}" dt="2019-11-20T06:55:21.953" v="1977" actId="5793"/>
        <pc:sldMkLst>
          <pc:docMk/>
          <pc:sldMk cId="2333895317" sldId="337"/>
        </pc:sldMkLst>
        <pc:spChg chg="mod">
          <ac:chgData name="Martin Chaov" userId="ab06d56f74e407a5" providerId="LiveId" clId="{DD0477D5-38CB-43FE-B02C-3BB3778581EB}" dt="2019-11-20T06:49:37.447" v="1164" actId="20577"/>
          <ac:spMkLst>
            <pc:docMk/>
            <pc:sldMk cId="2333895317" sldId="337"/>
            <ac:spMk id="2" creationId="{D040E661-8EE3-4B63-9E66-25A283303663}"/>
          </ac:spMkLst>
        </pc:spChg>
        <pc:spChg chg="mod">
          <ac:chgData name="Martin Chaov" userId="ab06d56f74e407a5" providerId="LiveId" clId="{DD0477D5-38CB-43FE-B02C-3BB3778581EB}" dt="2019-11-20T06:54:15.653" v="1748" actId="20577"/>
          <ac:spMkLst>
            <pc:docMk/>
            <pc:sldMk cId="2333895317" sldId="337"/>
            <ac:spMk id="3" creationId="{CF9FCA3B-7572-459D-8813-ACD44F774779}"/>
          </ac:spMkLst>
        </pc:spChg>
      </pc:sldChg>
      <pc:sldChg chg="del">
        <pc:chgData name="Martin Chaov" userId="ab06d56f74e407a5" providerId="LiveId" clId="{DD0477D5-38CB-43FE-B02C-3BB3778581EB}" dt="2019-11-20T06:24:10.297" v="74" actId="2696"/>
        <pc:sldMkLst>
          <pc:docMk/>
          <pc:sldMk cId="34368514" sldId="338"/>
        </pc:sldMkLst>
      </pc:sldChg>
      <pc:sldChg chg="addSp delSp modSp add mod setBg setClrOvrMap modNotesTx">
        <pc:chgData name="Martin Chaov" userId="ab06d56f74e407a5" providerId="LiveId" clId="{DD0477D5-38CB-43FE-B02C-3BB3778581EB}" dt="2019-11-20T07:28:19.315" v="2679" actId="20577"/>
        <pc:sldMkLst>
          <pc:docMk/>
          <pc:sldMk cId="35374084" sldId="338"/>
        </pc:sldMkLst>
        <pc:spChg chg="mod ord">
          <ac:chgData name="Martin Chaov" userId="ab06d56f74e407a5" providerId="LiveId" clId="{DD0477D5-38CB-43FE-B02C-3BB3778581EB}" dt="2019-11-20T07:26:48.745" v="2353" actId="14838"/>
          <ac:spMkLst>
            <pc:docMk/>
            <pc:sldMk cId="35374084" sldId="338"/>
            <ac:spMk id="2" creationId="{0881E294-DF22-4B37-B766-2E6A480E5565}"/>
          </ac:spMkLst>
        </pc:spChg>
        <pc:spChg chg="del">
          <ac:chgData name="Martin Chaov" userId="ab06d56f74e407a5" providerId="LiveId" clId="{DD0477D5-38CB-43FE-B02C-3BB3778581EB}" dt="2019-11-20T07:26:23.677" v="2348"/>
          <ac:spMkLst>
            <pc:docMk/>
            <pc:sldMk cId="35374084" sldId="338"/>
            <ac:spMk id="3" creationId="{236ACE5B-852D-4A1E-B9F8-F1B489514CD1}"/>
          </ac:spMkLst>
        </pc:spChg>
        <pc:spChg chg="add">
          <ac:chgData name="Martin Chaov" userId="ab06d56f74e407a5" providerId="LiveId" clId="{DD0477D5-38CB-43FE-B02C-3BB3778581EB}" dt="2019-11-20T07:26:26.527" v="2349" actId="26606"/>
          <ac:spMkLst>
            <pc:docMk/>
            <pc:sldMk cId="35374084" sldId="338"/>
            <ac:spMk id="10" creationId="{E20EB187-900F-4AF5-813B-101456D9FD39}"/>
          </ac:spMkLst>
        </pc:spChg>
        <pc:picChg chg="add mod">
          <ac:chgData name="Martin Chaov" userId="ab06d56f74e407a5" providerId="LiveId" clId="{DD0477D5-38CB-43FE-B02C-3BB3778581EB}" dt="2019-11-20T07:26:26.613" v="2351" actId="962"/>
          <ac:picMkLst>
            <pc:docMk/>
            <pc:sldMk cId="35374084" sldId="338"/>
            <ac:picMk id="5" creationId="{51035518-BE68-42B9-8842-65BBA42D24F7}"/>
          </ac:picMkLst>
        </pc:picChg>
        <pc:cxnChg chg="add">
          <ac:chgData name="Martin Chaov" userId="ab06d56f74e407a5" providerId="LiveId" clId="{DD0477D5-38CB-43FE-B02C-3BB3778581EB}" dt="2019-11-20T07:26:26.527" v="2349" actId="26606"/>
          <ac:cxnSpMkLst>
            <pc:docMk/>
            <pc:sldMk cId="35374084" sldId="338"/>
            <ac:cxnSpMk id="12" creationId="{624D17C8-E9C2-48A4-AA36-D7048A6CCC41}"/>
          </ac:cxnSpMkLst>
        </pc:cxnChg>
      </pc:sldChg>
      <pc:sldChg chg="delSp add del setBg delDesignElem">
        <pc:chgData name="Martin Chaov" userId="ab06d56f74e407a5" providerId="LiveId" clId="{DD0477D5-38CB-43FE-B02C-3BB3778581EB}" dt="2019-11-20T06:56:01.446" v="1981" actId="2696"/>
        <pc:sldMkLst>
          <pc:docMk/>
          <pc:sldMk cId="1556295840" sldId="339"/>
        </pc:sldMkLst>
        <pc:spChg chg="del">
          <ac:chgData name="Martin Chaov" userId="ab06d56f74e407a5" providerId="LiveId" clId="{DD0477D5-38CB-43FE-B02C-3BB3778581EB}" dt="2019-11-20T06:55:59.577" v="1980"/>
          <ac:spMkLst>
            <pc:docMk/>
            <pc:sldMk cId="1556295840" sldId="339"/>
            <ac:spMk id="14" creationId="{37C89E4B-3C9F-44B9-8B86-D9E3D112D8EC}"/>
          </ac:spMkLst>
        </pc:spChg>
        <pc:cxnChg chg="del">
          <ac:chgData name="Martin Chaov" userId="ab06d56f74e407a5" providerId="LiveId" clId="{DD0477D5-38CB-43FE-B02C-3BB3778581EB}" dt="2019-11-20T06:55:59.577" v="1980"/>
          <ac:cxnSpMkLst>
            <pc:docMk/>
            <pc:sldMk cId="1556295840" sldId="339"/>
            <ac:cxnSpMk id="16" creationId="{AA2EAA10-076F-46BD-8F0F-B9A2FB77A85C}"/>
          </ac:cxnSpMkLst>
        </pc:cxnChg>
        <pc:cxnChg chg="del">
          <ac:chgData name="Martin Chaov" userId="ab06d56f74e407a5" providerId="LiveId" clId="{DD0477D5-38CB-43FE-B02C-3BB3778581EB}" dt="2019-11-20T06:55:59.577" v="1980"/>
          <ac:cxnSpMkLst>
            <pc:docMk/>
            <pc:sldMk cId="1556295840" sldId="339"/>
            <ac:cxnSpMk id="18" creationId="{D891E407-403B-4764-86C9-33A56D3BCAA3}"/>
          </ac:cxnSpMkLst>
        </pc:cxnChg>
      </pc:sldChg>
      <pc:sldChg chg="addSp delSp modSp add mod ord setBg">
        <pc:chgData name="Martin Chaov" userId="ab06d56f74e407a5" providerId="LiveId" clId="{DD0477D5-38CB-43FE-B02C-3BB3778581EB}" dt="2019-11-20T06:57:29.742" v="2019" actId="26606"/>
        <pc:sldMkLst>
          <pc:docMk/>
          <pc:sldMk cId="1602840813" sldId="339"/>
        </pc:sldMkLst>
        <pc:spChg chg="del mod">
          <ac:chgData name="Martin Chaov" userId="ab06d56f74e407a5" providerId="LiveId" clId="{DD0477D5-38CB-43FE-B02C-3BB3778581EB}" dt="2019-11-20T06:57:19.637" v="2015" actId="478"/>
          <ac:spMkLst>
            <pc:docMk/>
            <pc:sldMk cId="1602840813" sldId="339"/>
            <ac:spMk id="2" creationId="{D040E661-8EE3-4B63-9E66-25A283303663}"/>
          </ac:spMkLst>
        </pc:spChg>
        <pc:spChg chg="del">
          <ac:chgData name="Martin Chaov" userId="ab06d56f74e407a5" providerId="LiveId" clId="{DD0477D5-38CB-43FE-B02C-3BB3778581EB}" dt="2019-11-20T06:56:14.599" v="2011" actId="478"/>
          <ac:spMkLst>
            <pc:docMk/>
            <pc:sldMk cId="1602840813" sldId="339"/>
            <ac:spMk id="3" creationId="{CF9FCA3B-7572-459D-8813-ACD44F774779}"/>
          </ac:spMkLst>
        </pc:spChg>
        <pc:spChg chg="add del mod">
          <ac:chgData name="Martin Chaov" userId="ab06d56f74e407a5" providerId="LiveId" clId="{DD0477D5-38CB-43FE-B02C-3BB3778581EB}" dt="2019-11-20T06:56:17.879" v="2012" actId="478"/>
          <ac:spMkLst>
            <pc:docMk/>
            <pc:sldMk cId="1602840813" sldId="339"/>
            <ac:spMk id="5" creationId="{DFC0EF49-F8F4-4946-82C9-A59258D56993}"/>
          </ac:spMkLst>
        </pc:spChg>
        <pc:spChg chg="add del mod">
          <ac:chgData name="Martin Chaov" userId="ab06d56f74e407a5" providerId="LiveId" clId="{DD0477D5-38CB-43FE-B02C-3BB3778581EB}" dt="2019-11-20T06:57:21.979" v="2016" actId="478"/>
          <ac:spMkLst>
            <pc:docMk/>
            <pc:sldMk cId="1602840813" sldId="339"/>
            <ac:spMk id="8" creationId="{B9B31015-0DFC-407E-879B-F87264EBA5C4}"/>
          </ac:spMkLst>
        </pc:spChg>
        <pc:spChg chg="add">
          <ac:chgData name="Martin Chaov" userId="ab06d56f74e407a5" providerId="LiveId" clId="{DD0477D5-38CB-43FE-B02C-3BB3778581EB}" dt="2019-11-20T06:57:29.742" v="2019" actId="26606"/>
          <ac:spMkLst>
            <pc:docMk/>
            <pc:sldMk cId="1602840813" sldId="339"/>
            <ac:spMk id="11" creationId="{01D0AF59-99C3-4251-AB9A-C966C6AD4400}"/>
          </ac:spMkLst>
        </pc:spChg>
        <pc:spChg chg="add">
          <ac:chgData name="Martin Chaov" userId="ab06d56f74e407a5" providerId="LiveId" clId="{DD0477D5-38CB-43FE-B02C-3BB3778581EB}" dt="2019-11-20T06:57:29.742" v="2019" actId="26606"/>
          <ac:spMkLst>
            <pc:docMk/>
            <pc:sldMk cId="1602840813" sldId="339"/>
            <ac:spMk id="13" creationId="{1855405F-37A2-4869-9154-F8BE3BECE6C3}"/>
          </ac:spMkLst>
        </pc:spChg>
        <pc:picChg chg="add mod">
          <ac:chgData name="Martin Chaov" userId="ab06d56f74e407a5" providerId="LiveId" clId="{DD0477D5-38CB-43FE-B02C-3BB3778581EB}" dt="2019-11-20T06:57:29.742" v="2019" actId="26606"/>
          <ac:picMkLst>
            <pc:docMk/>
            <pc:sldMk cId="1602840813" sldId="339"/>
            <ac:picMk id="6" creationId="{7EF0B53B-765D-4BA8-9912-080FF3936B12}"/>
          </ac:picMkLst>
        </pc:picChg>
      </pc:sldChg>
      <pc:sldChg chg="del">
        <pc:chgData name="Martin Chaov" userId="ab06d56f74e407a5" providerId="LiveId" clId="{DD0477D5-38CB-43FE-B02C-3BB3778581EB}" dt="2019-11-20T06:24:10.315" v="77" actId="2696"/>
        <pc:sldMkLst>
          <pc:docMk/>
          <pc:sldMk cId="3107517644" sldId="339"/>
        </pc:sldMkLst>
      </pc:sldChg>
      <pc:sldChg chg="del ord">
        <pc:chgData name="Martin Chaov" userId="ab06d56f74e407a5" providerId="LiveId" clId="{DD0477D5-38CB-43FE-B02C-3BB3778581EB}" dt="2019-11-20T06:23:59.550" v="70" actId="2696"/>
        <pc:sldMkLst>
          <pc:docMk/>
          <pc:sldMk cId="862458175" sldId="340"/>
        </pc:sldMkLst>
      </pc:sldChg>
      <pc:sldChg chg="addSp delSp modSp add mod setBg setClrOvrMap modNotesTx">
        <pc:chgData name="Martin Chaov" userId="ab06d56f74e407a5" providerId="LiveId" clId="{DD0477D5-38CB-43FE-B02C-3BB3778581EB}" dt="2019-11-20T07:33:24.857" v="3085" actId="5793"/>
        <pc:sldMkLst>
          <pc:docMk/>
          <pc:sldMk cId="3135539558" sldId="340"/>
        </pc:sldMkLst>
        <pc:spChg chg="mod ord">
          <ac:chgData name="Martin Chaov" userId="ab06d56f74e407a5" providerId="LiveId" clId="{DD0477D5-38CB-43FE-B02C-3BB3778581EB}" dt="2019-11-20T07:31:26.347" v="2696" actId="113"/>
          <ac:spMkLst>
            <pc:docMk/>
            <pc:sldMk cId="3135539558" sldId="340"/>
            <ac:spMk id="2" creationId="{CF270F9C-1737-425F-AA8C-2AB136AA8158}"/>
          </ac:spMkLst>
        </pc:spChg>
        <pc:spChg chg="del">
          <ac:chgData name="Martin Chaov" userId="ab06d56f74e407a5" providerId="LiveId" clId="{DD0477D5-38CB-43FE-B02C-3BB3778581EB}" dt="2019-11-20T07:31:03.246" v="2692"/>
          <ac:spMkLst>
            <pc:docMk/>
            <pc:sldMk cId="3135539558" sldId="340"/>
            <ac:spMk id="3" creationId="{4E34B900-5978-4106-B007-59D8BB6E68A6}"/>
          </ac:spMkLst>
        </pc:spChg>
        <pc:spChg chg="add mod">
          <ac:chgData name="Martin Chaov" userId="ab06d56f74e407a5" providerId="LiveId" clId="{DD0477D5-38CB-43FE-B02C-3BB3778581EB}" dt="2019-11-20T07:31:54.343" v="2745" actId="5793"/>
          <ac:spMkLst>
            <pc:docMk/>
            <pc:sldMk cId="3135539558" sldId="340"/>
            <ac:spMk id="9" creationId="{15B4AC33-132F-4C65-83CE-9684D9558E03}"/>
          </ac:spMkLst>
        </pc:spChg>
        <pc:spChg chg="add">
          <ac:chgData name="Martin Chaov" userId="ab06d56f74e407a5" providerId="LiveId" clId="{DD0477D5-38CB-43FE-B02C-3BB3778581EB}" dt="2019-11-20T07:31:23.975" v="2695" actId="26606"/>
          <ac:spMkLst>
            <pc:docMk/>
            <pc:sldMk cId="3135539558" sldId="340"/>
            <ac:spMk id="12" creationId="{9228552E-C8B1-4A80-8448-0787CE0FC704}"/>
          </ac:spMkLst>
        </pc:spChg>
        <pc:picChg chg="add mod">
          <ac:chgData name="Martin Chaov" userId="ab06d56f74e407a5" providerId="LiveId" clId="{DD0477D5-38CB-43FE-B02C-3BB3778581EB}" dt="2019-11-20T07:31:23.975" v="2695" actId="26606"/>
          <ac:picMkLst>
            <pc:docMk/>
            <pc:sldMk cId="3135539558" sldId="340"/>
            <ac:picMk id="5" creationId="{E831C56C-4494-4111-9CD3-BC90AB3E7E20}"/>
          </ac:picMkLst>
        </pc:picChg>
      </pc:sldChg>
      <pc:sldChg chg="addSp delSp modSp add mod setBg modNotesTx">
        <pc:chgData name="Martin Chaov" userId="ab06d56f74e407a5" providerId="LiveId" clId="{DD0477D5-38CB-43FE-B02C-3BB3778581EB}" dt="2019-11-20T07:35:09.152" v="3199" actId="20577"/>
        <pc:sldMkLst>
          <pc:docMk/>
          <pc:sldMk cId="969755170" sldId="341"/>
        </pc:sldMkLst>
        <pc:spChg chg="add del">
          <ac:chgData name="Martin Chaov" userId="ab06d56f74e407a5" providerId="LiveId" clId="{DD0477D5-38CB-43FE-B02C-3BB3778581EB}" dt="2019-11-20T07:34:30.225" v="3094" actId="26606"/>
          <ac:spMkLst>
            <pc:docMk/>
            <pc:sldMk cId="969755170" sldId="341"/>
            <ac:spMk id="2" creationId="{488B5F15-BDE3-4B51-BC9C-47B0AEDBD275}"/>
          </ac:spMkLst>
        </pc:spChg>
        <pc:spChg chg="del">
          <ac:chgData name="Martin Chaov" userId="ab06d56f74e407a5" providerId="LiveId" clId="{DD0477D5-38CB-43FE-B02C-3BB3778581EB}" dt="2019-11-20T07:34:04.878" v="3087"/>
          <ac:spMkLst>
            <pc:docMk/>
            <pc:sldMk cId="969755170" sldId="341"/>
            <ac:spMk id="3" creationId="{6AF6DCAF-6432-4F7F-A784-74A34D738F5E}"/>
          </ac:spMkLst>
        </pc:spChg>
        <pc:spChg chg="add del">
          <ac:chgData name="Martin Chaov" userId="ab06d56f74e407a5" providerId="LiveId" clId="{DD0477D5-38CB-43FE-B02C-3BB3778581EB}" dt="2019-11-20T07:34:30.219" v="3093" actId="26606"/>
          <ac:spMkLst>
            <pc:docMk/>
            <pc:sldMk cId="969755170" sldId="341"/>
            <ac:spMk id="7" creationId="{488B5F15-BDE3-4B51-BC9C-47B0AEDBD275}"/>
          </ac:spMkLst>
        </pc:spChg>
        <pc:spChg chg="add del">
          <ac:chgData name="Martin Chaov" userId="ab06d56f74e407a5" providerId="LiveId" clId="{DD0477D5-38CB-43FE-B02C-3BB3778581EB}" dt="2019-11-20T07:34:30.219" v="3093" actId="26606"/>
          <ac:spMkLst>
            <pc:docMk/>
            <pc:sldMk cId="969755170" sldId="341"/>
            <ac:spMk id="10" creationId="{37C89E4B-3C9F-44B9-8B86-D9E3D112D8EC}"/>
          </ac:spMkLst>
        </pc:spChg>
        <pc:picChg chg="add mod">
          <ac:chgData name="Martin Chaov" userId="ab06d56f74e407a5" providerId="LiveId" clId="{DD0477D5-38CB-43FE-B02C-3BB3778581EB}" dt="2019-11-20T07:34:30.225" v="3094" actId="26606"/>
          <ac:picMkLst>
            <pc:docMk/>
            <pc:sldMk cId="969755170" sldId="341"/>
            <ac:picMk id="5" creationId="{BD9F12F8-3172-4207-BF0E-A468F74BFA84}"/>
          </ac:picMkLst>
        </pc:picChg>
        <pc:cxnChg chg="add del">
          <ac:chgData name="Martin Chaov" userId="ab06d56f74e407a5" providerId="LiveId" clId="{DD0477D5-38CB-43FE-B02C-3BB3778581EB}" dt="2019-11-20T07:34:30.219" v="3093" actId="26606"/>
          <ac:cxnSpMkLst>
            <pc:docMk/>
            <pc:sldMk cId="969755170" sldId="341"/>
            <ac:cxnSpMk id="12" creationId="{AA2EAA10-076F-46BD-8F0F-B9A2FB77A85C}"/>
          </ac:cxnSpMkLst>
        </pc:cxnChg>
        <pc:cxnChg chg="add del">
          <ac:chgData name="Martin Chaov" userId="ab06d56f74e407a5" providerId="LiveId" clId="{DD0477D5-38CB-43FE-B02C-3BB3778581EB}" dt="2019-11-20T07:34:30.219" v="3093" actId="26606"/>
          <ac:cxnSpMkLst>
            <pc:docMk/>
            <pc:sldMk cId="969755170" sldId="341"/>
            <ac:cxnSpMk id="14" creationId="{D891E407-403B-4764-86C9-33A56D3BCAA3}"/>
          </ac:cxnSpMkLst>
        </pc:cxnChg>
      </pc:sldChg>
      <pc:sldChg chg="addSp delSp modSp add mod setBg modNotesTx">
        <pc:chgData name="Martin Chaov" userId="ab06d56f74e407a5" providerId="LiveId" clId="{DD0477D5-38CB-43FE-B02C-3BB3778581EB}" dt="2019-11-20T07:41:58.825" v="3527" actId="20577"/>
        <pc:sldMkLst>
          <pc:docMk/>
          <pc:sldMk cId="1835866154" sldId="342"/>
        </pc:sldMkLst>
        <pc:spChg chg="del">
          <ac:chgData name="Martin Chaov" userId="ab06d56f74e407a5" providerId="LiveId" clId="{DD0477D5-38CB-43FE-B02C-3BB3778581EB}" dt="2019-11-20T07:38:31.042" v="3209" actId="478"/>
          <ac:spMkLst>
            <pc:docMk/>
            <pc:sldMk cId="1835866154" sldId="342"/>
            <ac:spMk id="2" creationId="{2879CA3E-8206-44CD-9ECE-CFC2193325B2}"/>
          </ac:spMkLst>
        </pc:spChg>
        <pc:spChg chg="del">
          <ac:chgData name="Martin Chaov" userId="ab06d56f74e407a5" providerId="LiveId" clId="{DD0477D5-38CB-43FE-B02C-3BB3778581EB}" dt="2019-11-20T07:36:21.460" v="3201"/>
          <ac:spMkLst>
            <pc:docMk/>
            <pc:sldMk cId="1835866154" sldId="342"/>
            <ac:spMk id="3" creationId="{34947703-C797-4E63-A80B-492293FF708E}"/>
          </ac:spMkLst>
        </pc:spChg>
        <pc:spChg chg="add del mod">
          <ac:chgData name="Martin Chaov" userId="ab06d56f74e407a5" providerId="LiveId" clId="{DD0477D5-38CB-43FE-B02C-3BB3778581EB}" dt="2019-11-20T07:38:28.646" v="3208" actId="478"/>
          <ac:spMkLst>
            <pc:docMk/>
            <pc:sldMk cId="1835866154" sldId="342"/>
            <ac:spMk id="7" creationId="{F6E75FF8-A75C-4033-8AF4-1EEC08F24F1D}"/>
          </ac:spMkLst>
        </pc:spChg>
        <pc:spChg chg="add del">
          <ac:chgData name="Martin Chaov" userId="ab06d56f74e407a5" providerId="LiveId" clId="{DD0477D5-38CB-43FE-B02C-3BB3778581EB}" dt="2019-11-20T07:38:41.540" v="3214" actId="26606"/>
          <ac:spMkLst>
            <pc:docMk/>
            <pc:sldMk cId="1835866154" sldId="342"/>
            <ac:spMk id="16" creationId="{B670DBD5-770C-4383-9F54-5B86E86BD5BB}"/>
          </ac:spMkLst>
        </pc:spChg>
        <pc:spChg chg="add">
          <ac:chgData name="Martin Chaov" userId="ab06d56f74e407a5" providerId="LiveId" clId="{DD0477D5-38CB-43FE-B02C-3BB3778581EB}" dt="2019-11-20T07:38:41.552" v="3215" actId="26606"/>
          <ac:spMkLst>
            <pc:docMk/>
            <pc:sldMk cId="1835866154" sldId="342"/>
            <ac:spMk id="18" creationId="{56065185-5C34-4F86-AA96-AA4D065B0EF4}"/>
          </ac:spMkLst>
        </pc:spChg>
        <pc:spChg chg="add">
          <ac:chgData name="Martin Chaov" userId="ab06d56f74e407a5" providerId="LiveId" clId="{DD0477D5-38CB-43FE-B02C-3BB3778581EB}" dt="2019-11-20T07:38:41.552" v="3215" actId="26606"/>
          <ac:spMkLst>
            <pc:docMk/>
            <pc:sldMk cId="1835866154" sldId="342"/>
            <ac:spMk id="19" creationId="{C83A5C14-ED91-4CD1-809E-D29FF97C9AF5}"/>
          </ac:spMkLst>
        </pc:spChg>
        <pc:picChg chg="add del mod">
          <ac:chgData name="Martin Chaov" userId="ab06d56f74e407a5" providerId="LiveId" clId="{DD0477D5-38CB-43FE-B02C-3BB3778581EB}" dt="2019-11-20T07:36:25.653" v="3202" actId="478"/>
          <ac:picMkLst>
            <pc:docMk/>
            <pc:sldMk cId="1835866154" sldId="342"/>
            <ac:picMk id="5" creationId="{6A0CD600-1AE4-4C92-B118-9CD311B0D107}"/>
          </ac:picMkLst>
        </pc:picChg>
        <pc:picChg chg="add del mod">
          <ac:chgData name="Martin Chaov" userId="ab06d56f74e407a5" providerId="LiveId" clId="{DD0477D5-38CB-43FE-B02C-3BB3778581EB}" dt="2019-11-20T07:38:27.115" v="3207"/>
          <ac:picMkLst>
            <pc:docMk/>
            <pc:sldMk cId="1835866154" sldId="342"/>
            <ac:picMk id="9" creationId="{B4E1054F-5CAF-4959-96B9-ABC90200251D}"/>
          </ac:picMkLst>
        </pc:picChg>
        <pc:picChg chg="add mod">
          <ac:chgData name="Martin Chaov" userId="ab06d56f74e407a5" providerId="LiveId" clId="{DD0477D5-38CB-43FE-B02C-3BB3778581EB}" dt="2019-11-20T07:38:41.552" v="3215" actId="26606"/>
          <ac:picMkLst>
            <pc:docMk/>
            <pc:sldMk cId="1835866154" sldId="342"/>
            <ac:picMk id="11" creationId="{101357DC-377A-4CD5-847F-07F552B296A4}"/>
          </ac:picMkLst>
        </pc:picChg>
      </pc:sldChg>
      <pc:sldChg chg="addSp delSp modSp add mod setBg modNotesTx">
        <pc:chgData name="Martin Chaov" userId="ab06d56f74e407a5" providerId="LiveId" clId="{DD0477D5-38CB-43FE-B02C-3BB3778581EB}" dt="2019-11-20T07:52:55.770" v="3660" actId="14100"/>
        <pc:sldMkLst>
          <pc:docMk/>
          <pc:sldMk cId="3762916873" sldId="343"/>
        </pc:sldMkLst>
        <pc:spChg chg="del">
          <ac:chgData name="Martin Chaov" userId="ab06d56f74e407a5" providerId="LiveId" clId="{DD0477D5-38CB-43FE-B02C-3BB3778581EB}" dt="2019-11-20T07:42:09.560" v="3572" actId="478"/>
          <ac:spMkLst>
            <pc:docMk/>
            <pc:sldMk cId="3762916873" sldId="343"/>
            <ac:spMk id="2" creationId="{B530D5E1-3B04-40BB-99F6-18E91AEFA315}"/>
          </ac:spMkLst>
        </pc:spChg>
        <pc:spChg chg="del">
          <ac:chgData name="Martin Chaov" userId="ab06d56f74e407a5" providerId="LiveId" clId="{DD0477D5-38CB-43FE-B02C-3BB3778581EB}" dt="2019-11-20T07:42:08.294" v="3571" actId="478"/>
          <ac:spMkLst>
            <pc:docMk/>
            <pc:sldMk cId="3762916873" sldId="343"/>
            <ac:spMk id="3" creationId="{50B9A805-D86D-4E3B-A19D-31810EC501F4}"/>
          </ac:spMkLst>
        </pc:spChg>
        <pc:picChg chg="add del mod">
          <ac:chgData name="Martin Chaov" userId="ab06d56f74e407a5" providerId="LiveId" clId="{DD0477D5-38CB-43FE-B02C-3BB3778581EB}" dt="2019-11-20T07:52:45.696" v="3655" actId="478"/>
          <ac:picMkLst>
            <pc:docMk/>
            <pc:sldMk cId="3762916873" sldId="343"/>
            <ac:picMk id="4" creationId="{76D68891-9463-4BB8-9D3D-5AC8F31FDCCC}"/>
          </ac:picMkLst>
        </pc:picChg>
        <pc:picChg chg="add del mod">
          <ac:chgData name="Martin Chaov" userId="ab06d56f74e407a5" providerId="LiveId" clId="{DD0477D5-38CB-43FE-B02C-3BB3778581EB}" dt="2019-11-20T07:42:45.016" v="3612" actId="478"/>
          <ac:picMkLst>
            <pc:docMk/>
            <pc:sldMk cId="3762916873" sldId="343"/>
            <ac:picMk id="5" creationId="{81F10EB2-F70C-4E13-8DD5-5D926173C888}"/>
          </ac:picMkLst>
        </pc:picChg>
        <pc:picChg chg="add mod">
          <ac:chgData name="Martin Chaov" userId="ab06d56f74e407a5" providerId="LiveId" clId="{DD0477D5-38CB-43FE-B02C-3BB3778581EB}" dt="2019-11-20T07:52:55.770" v="3660" actId="14100"/>
          <ac:picMkLst>
            <pc:docMk/>
            <pc:sldMk cId="3762916873" sldId="343"/>
            <ac:picMk id="6" creationId="{6CE43A74-0543-4C9E-B4D7-B58AC9ED8574}"/>
          </ac:picMkLst>
        </pc:picChg>
        <pc:picChg chg="add del mod">
          <ac:chgData name="Martin Chaov" userId="ab06d56f74e407a5" providerId="LiveId" clId="{DD0477D5-38CB-43FE-B02C-3BB3778581EB}" dt="2019-11-20T07:43:06.924" v="3617"/>
          <ac:picMkLst>
            <pc:docMk/>
            <pc:sldMk cId="3762916873" sldId="343"/>
            <ac:picMk id="7" creationId="{3F8C7E00-75EC-4E43-977C-FFAF33D46784}"/>
          </ac:picMkLst>
        </pc:picChg>
      </pc:sldChg>
      <pc:sldChg chg="addSp delSp modSp add mod setBg modNotesTx">
        <pc:chgData name="Martin Chaov" userId="ab06d56f74e407a5" providerId="LiveId" clId="{DD0477D5-38CB-43FE-B02C-3BB3778581EB}" dt="2019-11-20T07:53:51.602" v="3691" actId="5793"/>
        <pc:sldMkLst>
          <pc:docMk/>
          <pc:sldMk cId="2730007112" sldId="344"/>
        </pc:sldMkLst>
        <pc:picChg chg="add del mod">
          <ac:chgData name="Martin Chaov" userId="ab06d56f74e407a5" providerId="LiveId" clId="{DD0477D5-38CB-43FE-B02C-3BB3778581EB}" dt="2019-11-20T07:52:44.337" v="3654" actId="478"/>
          <ac:picMkLst>
            <pc:docMk/>
            <pc:sldMk cId="2730007112" sldId="344"/>
            <ac:picMk id="3" creationId="{CE39B34D-521D-4976-B4E7-79D2282C8247}"/>
          </ac:picMkLst>
        </pc:picChg>
        <pc:picChg chg="add mod">
          <ac:chgData name="Martin Chaov" userId="ab06d56f74e407a5" providerId="LiveId" clId="{DD0477D5-38CB-43FE-B02C-3BB3778581EB}" dt="2019-11-20T07:53:08.699" v="3666" actId="14100"/>
          <ac:picMkLst>
            <pc:docMk/>
            <pc:sldMk cId="2730007112" sldId="344"/>
            <ac:picMk id="5" creationId="{B541859A-5265-4FA3-903E-F52F3329B2C8}"/>
          </ac:picMkLst>
        </pc:picChg>
      </pc:sldChg>
      <pc:sldChg chg="modSp add">
        <pc:chgData name="Martin Chaov" userId="ab06d56f74e407a5" providerId="LiveId" clId="{DD0477D5-38CB-43FE-B02C-3BB3778581EB}" dt="2019-11-20T07:54:15.650" v="3766" actId="20577"/>
        <pc:sldMkLst>
          <pc:docMk/>
          <pc:sldMk cId="844579796" sldId="345"/>
        </pc:sldMkLst>
        <pc:spChg chg="mod">
          <ac:chgData name="Martin Chaov" userId="ab06d56f74e407a5" providerId="LiveId" clId="{DD0477D5-38CB-43FE-B02C-3BB3778581EB}" dt="2019-11-20T07:54:15.650" v="3766" actId="20577"/>
          <ac:spMkLst>
            <pc:docMk/>
            <pc:sldMk cId="844579796" sldId="345"/>
            <ac:spMk id="2" creationId="{9A5411FD-C4F9-4D7E-A15B-1A22E9AA6200}"/>
          </ac:spMkLst>
        </pc:spChg>
      </pc:sldChg>
      <pc:sldChg chg="delSp add del setBg delDesignElem">
        <pc:chgData name="Martin Chaov" userId="ab06d56f74e407a5" providerId="LiveId" clId="{DD0477D5-38CB-43FE-B02C-3BB3778581EB}" dt="2019-11-20T07:54:01.451" v="3694" actId="2696"/>
        <pc:sldMkLst>
          <pc:docMk/>
          <pc:sldMk cId="3916615145" sldId="345"/>
        </pc:sldMkLst>
        <pc:spChg chg="del">
          <ac:chgData name="Martin Chaov" userId="ab06d56f74e407a5" providerId="LiveId" clId="{DD0477D5-38CB-43FE-B02C-3BB3778581EB}" dt="2019-11-20T07:53:58.852" v="3693"/>
          <ac:spMkLst>
            <pc:docMk/>
            <pc:sldMk cId="3916615145" sldId="345"/>
            <ac:spMk id="12" creationId="{9228552E-C8B1-4A80-8448-0787CE0FC704}"/>
          </ac:spMkLst>
        </pc:spChg>
      </pc:sldChg>
      <pc:sldChg chg="modSp add">
        <pc:chgData name="Martin Chaov" userId="ab06d56f74e407a5" providerId="LiveId" clId="{DD0477D5-38CB-43FE-B02C-3BB3778581EB}" dt="2019-11-20T07:54:20.322" v="3781" actId="20577"/>
        <pc:sldMkLst>
          <pc:docMk/>
          <pc:sldMk cId="1128481074" sldId="346"/>
        </pc:sldMkLst>
        <pc:spChg chg="mod">
          <ac:chgData name="Martin Chaov" userId="ab06d56f74e407a5" providerId="LiveId" clId="{DD0477D5-38CB-43FE-B02C-3BB3778581EB}" dt="2019-11-20T07:54:20.322" v="3781" actId="20577"/>
          <ac:spMkLst>
            <pc:docMk/>
            <pc:sldMk cId="1128481074" sldId="346"/>
            <ac:spMk id="2" creationId="{6AFDBC30-1AE8-4050-964A-17BA835E0353}"/>
          </ac:spMkLst>
        </pc:spChg>
      </pc:sldChg>
      <pc:sldChg chg="modSp add">
        <pc:chgData name="Martin Chaov" userId="ab06d56f74e407a5" providerId="LiveId" clId="{DD0477D5-38CB-43FE-B02C-3BB3778581EB}" dt="2019-11-20T07:54:24.907" v="3800" actId="20577"/>
        <pc:sldMkLst>
          <pc:docMk/>
          <pc:sldMk cId="3064218856" sldId="347"/>
        </pc:sldMkLst>
        <pc:spChg chg="mod">
          <ac:chgData name="Martin Chaov" userId="ab06d56f74e407a5" providerId="LiveId" clId="{DD0477D5-38CB-43FE-B02C-3BB3778581EB}" dt="2019-11-20T07:54:24.907" v="3800" actId="20577"/>
          <ac:spMkLst>
            <pc:docMk/>
            <pc:sldMk cId="3064218856" sldId="347"/>
            <ac:spMk id="2" creationId="{4D0C7F13-FDBE-45B4-AD2E-0ED162792B07}"/>
          </ac:spMkLst>
        </pc:spChg>
      </pc:sldChg>
      <pc:sldChg chg="modSp add">
        <pc:chgData name="Martin Chaov" userId="ab06d56f74e407a5" providerId="LiveId" clId="{DD0477D5-38CB-43FE-B02C-3BB3778581EB}" dt="2019-11-20T07:54:32.528" v="3818" actId="20577"/>
        <pc:sldMkLst>
          <pc:docMk/>
          <pc:sldMk cId="2230017189" sldId="348"/>
        </pc:sldMkLst>
        <pc:spChg chg="mod">
          <ac:chgData name="Martin Chaov" userId="ab06d56f74e407a5" providerId="LiveId" clId="{DD0477D5-38CB-43FE-B02C-3BB3778581EB}" dt="2019-11-20T07:54:32.528" v="3818" actId="20577"/>
          <ac:spMkLst>
            <pc:docMk/>
            <pc:sldMk cId="2230017189" sldId="348"/>
            <ac:spMk id="2" creationId="{1C0C5014-98C2-4748-9AAF-AA85D0255631}"/>
          </ac:spMkLst>
        </pc:spChg>
      </pc:sldChg>
      <pc:sldChg chg="modSp add">
        <pc:chgData name="Martin Chaov" userId="ab06d56f74e407a5" providerId="LiveId" clId="{DD0477D5-38CB-43FE-B02C-3BB3778581EB}" dt="2019-11-20T07:54:37.291" v="3833" actId="20577"/>
        <pc:sldMkLst>
          <pc:docMk/>
          <pc:sldMk cId="3335710143" sldId="349"/>
        </pc:sldMkLst>
        <pc:spChg chg="mod">
          <ac:chgData name="Martin Chaov" userId="ab06d56f74e407a5" providerId="LiveId" clId="{DD0477D5-38CB-43FE-B02C-3BB3778581EB}" dt="2019-11-20T07:54:37.291" v="3833" actId="20577"/>
          <ac:spMkLst>
            <pc:docMk/>
            <pc:sldMk cId="3335710143" sldId="349"/>
            <ac:spMk id="2" creationId="{297FD89E-EE11-4DEE-BEA5-1511D7EC1B9C}"/>
          </ac:spMkLst>
        </pc:spChg>
      </pc:sldChg>
      <pc:sldChg chg="modSp add">
        <pc:chgData name="Martin Chaov" userId="ab06d56f74e407a5" providerId="LiveId" clId="{DD0477D5-38CB-43FE-B02C-3BB3778581EB}" dt="2019-11-20T07:54:47.607" v="3868" actId="20577"/>
        <pc:sldMkLst>
          <pc:docMk/>
          <pc:sldMk cId="648525712" sldId="350"/>
        </pc:sldMkLst>
        <pc:spChg chg="mod">
          <ac:chgData name="Martin Chaov" userId="ab06d56f74e407a5" providerId="LiveId" clId="{DD0477D5-38CB-43FE-B02C-3BB3778581EB}" dt="2019-11-20T07:54:47.607" v="3868" actId="20577"/>
          <ac:spMkLst>
            <pc:docMk/>
            <pc:sldMk cId="648525712" sldId="350"/>
            <ac:spMk id="2" creationId="{732EEEA3-D0C6-44EF-AEAF-968B5DFCFF4F}"/>
          </ac:spMkLst>
        </pc:spChg>
      </pc:sldChg>
      <pc:sldChg chg="modSp add">
        <pc:chgData name="Martin Chaov" userId="ab06d56f74e407a5" providerId="LiveId" clId="{DD0477D5-38CB-43FE-B02C-3BB3778581EB}" dt="2019-11-20T07:54:54.468" v="3893" actId="20577"/>
        <pc:sldMkLst>
          <pc:docMk/>
          <pc:sldMk cId="1978334909" sldId="351"/>
        </pc:sldMkLst>
        <pc:spChg chg="mod">
          <ac:chgData name="Martin Chaov" userId="ab06d56f74e407a5" providerId="LiveId" clId="{DD0477D5-38CB-43FE-B02C-3BB3778581EB}" dt="2019-11-20T07:54:54.468" v="3893" actId="20577"/>
          <ac:spMkLst>
            <pc:docMk/>
            <pc:sldMk cId="1978334909" sldId="351"/>
            <ac:spMk id="2" creationId="{32D38012-947F-4249-A492-B1DAA648AE4F}"/>
          </ac:spMkLst>
        </pc:spChg>
      </pc:sldChg>
      <pc:sldChg chg="modSp add">
        <pc:chgData name="Martin Chaov" userId="ab06d56f74e407a5" providerId="LiveId" clId="{DD0477D5-38CB-43FE-B02C-3BB3778581EB}" dt="2019-11-20T07:55:26.973" v="3918" actId="20577"/>
        <pc:sldMkLst>
          <pc:docMk/>
          <pc:sldMk cId="2141940674" sldId="352"/>
        </pc:sldMkLst>
        <pc:spChg chg="mod">
          <ac:chgData name="Martin Chaov" userId="ab06d56f74e407a5" providerId="LiveId" clId="{DD0477D5-38CB-43FE-B02C-3BB3778581EB}" dt="2019-11-20T07:55:26.973" v="3918" actId="20577"/>
          <ac:spMkLst>
            <pc:docMk/>
            <pc:sldMk cId="2141940674" sldId="352"/>
            <ac:spMk id="2" creationId="{D31FDA0E-49FE-41D0-9A16-308CDA0C1C52}"/>
          </ac:spMkLst>
        </pc:spChg>
      </pc:sldChg>
    </pc:docChg>
  </pc:docChgLst>
  <pc:docChgLst>
    <pc:chgData name="Martin Chaov" userId="ab06d56f74e407a5" providerId="LiveId" clId="{922CEF22-375A-440B-918F-799FB99ABE5E}"/>
    <pc:docChg chg="undo custSel mod addSld delSld modSld sldOrd">
      <pc:chgData name="Martin Chaov" userId="ab06d56f74e407a5" providerId="LiveId" clId="{922CEF22-375A-440B-918F-799FB99ABE5E}" dt="2019-11-23T11:01:42.970" v="2779" actId="20577"/>
      <pc:docMkLst>
        <pc:docMk/>
      </pc:docMkLst>
      <pc:sldChg chg="modTransition">
        <pc:chgData name="Martin Chaov" userId="ab06d56f74e407a5" providerId="LiveId" clId="{922CEF22-375A-440B-918F-799FB99ABE5E}" dt="2019-11-23T10:57:51.610" v="2684"/>
        <pc:sldMkLst>
          <pc:docMk/>
          <pc:sldMk cId="3063698039" sldId="256"/>
        </pc:sldMkLst>
      </pc:sldChg>
      <pc:sldChg chg="del">
        <pc:chgData name="Martin Chaov" userId="ab06d56f74e407a5" providerId="LiveId" clId="{922CEF22-375A-440B-918F-799FB99ABE5E}" dt="2019-11-23T10:55:26.083" v="2683" actId="47"/>
        <pc:sldMkLst>
          <pc:docMk/>
          <pc:sldMk cId="4021316555" sldId="323"/>
        </pc:sldMkLst>
      </pc:sldChg>
      <pc:sldChg chg="del">
        <pc:chgData name="Martin Chaov" userId="ab06d56f74e407a5" providerId="LiveId" clId="{922CEF22-375A-440B-918F-799FB99ABE5E}" dt="2019-11-23T09:38:13.926" v="0" actId="47"/>
        <pc:sldMkLst>
          <pc:docMk/>
          <pc:sldMk cId="2891457591" sldId="334"/>
        </pc:sldMkLst>
      </pc:sldChg>
      <pc:sldChg chg="modTransition">
        <pc:chgData name="Martin Chaov" userId="ab06d56f74e407a5" providerId="LiveId" clId="{922CEF22-375A-440B-918F-799FB99ABE5E}" dt="2019-11-23T10:58:20.474" v="2689"/>
        <pc:sldMkLst>
          <pc:docMk/>
          <pc:sldMk cId="274860686" sldId="335"/>
        </pc:sldMkLst>
      </pc:sldChg>
      <pc:sldChg chg="modTransition modAnim modNotesTx">
        <pc:chgData name="Martin Chaov" userId="ab06d56f74e407a5" providerId="LiveId" clId="{922CEF22-375A-440B-918F-799FB99ABE5E}" dt="2019-11-23T11:01:42.970" v="2779" actId="20577"/>
        <pc:sldMkLst>
          <pc:docMk/>
          <pc:sldMk cId="3769794560" sldId="336"/>
        </pc:sldMkLst>
      </pc:sldChg>
      <pc:sldChg chg="modTransition modAnim">
        <pc:chgData name="Martin Chaov" userId="ab06d56f74e407a5" providerId="LiveId" clId="{922CEF22-375A-440B-918F-799FB99ABE5E}" dt="2019-11-23T10:59:00.047" v="2704"/>
        <pc:sldMkLst>
          <pc:docMk/>
          <pc:sldMk cId="2333895317" sldId="337"/>
        </pc:sldMkLst>
      </pc:sldChg>
      <pc:sldChg chg="modTransition">
        <pc:chgData name="Martin Chaov" userId="ab06d56f74e407a5" providerId="LiveId" clId="{922CEF22-375A-440B-918F-799FB99ABE5E}" dt="2019-11-23T10:59:04.531" v="2705"/>
        <pc:sldMkLst>
          <pc:docMk/>
          <pc:sldMk cId="35374084" sldId="338"/>
        </pc:sldMkLst>
      </pc:sldChg>
      <pc:sldChg chg="modTransition">
        <pc:chgData name="Martin Chaov" userId="ab06d56f74e407a5" providerId="LiveId" clId="{922CEF22-375A-440B-918F-799FB99ABE5E}" dt="2019-11-23T10:58:24.203" v="2690"/>
        <pc:sldMkLst>
          <pc:docMk/>
          <pc:sldMk cId="1602840813" sldId="339"/>
        </pc:sldMkLst>
      </pc:sldChg>
      <pc:sldChg chg="modTransition">
        <pc:chgData name="Martin Chaov" userId="ab06d56f74e407a5" providerId="LiveId" clId="{922CEF22-375A-440B-918F-799FB99ABE5E}" dt="2019-11-23T10:59:07.399" v="2706"/>
        <pc:sldMkLst>
          <pc:docMk/>
          <pc:sldMk cId="3135539558" sldId="340"/>
        </pc:sldMkLst>
      </pc:sldChg>
      <pc:sldChg chg="modTransition">
        <pc:chgData name="Martin Chaov" userId="ab06d56f74e407a5" providerId="LiveId" clId="{922CEF22-375A-440B-918F-799FB99ABE5E}" dt="2019-11-23T10:59:12.380" v="2707"/>
        <pc:sldMkLst>
          <pc:docMk/>
          <pc:sldMk cId="969755170" sldId="341"/>
        </pc:sldMkLst>
      </pc:sldChg>
      <pc:sldChg chg="modTransition">
        <pc:chgData name="Martin Chaov" userId="ab06d56f74e407a5" providerId="LiveId" clId="{922CEF22-375A-440B-918F-799FB99ABE5E}" dt="2019-11-23T10:59:20.500" v="2709"/>
        <pc:sldMkLst>
          <pc:docMk/>
          <pc:sldMk cId="1835866154" sldId="342"/>
        </pc:sldMkLst>
      </pc:sldChg>
      <pc:sldChg chg="modTransition">
        <pc:chgData name="Martin Chaov" userId="ab06d56f74e407a5" providerId="LiveId" clId="{922CEF22-375A-440B-918F-799FB99ABE5E}" dt="2019-11-23T10:59:33.604" v="2712"/>
        <pc:sldMkLst>
          <pc:docMk/>
          <pc:sldMk cId="3762916873" sldId="343"/>
        </pc:sldMkLst>
      </pc:sldChg>
      <pc:sldChg chg="modTransition">
        <pc:chgData name="Martin Chaov" userId="ab06d56f74e407a5" providerId="LiveId" clId="{922CEF22-375A-440B-918F-799FB99ABE5E}" dt="2019-11-23T10:59:36.291" v="2713"/>
        <pc:sldMkLst>
          <pc:docMk/>
          <pc:sldMk cId="2730007112" sldId="344"/>
        </pc:sldMkLst>
      </pc:sldChg>
      <pc:sldChg chg="addSp delSp modSp mod modTransition setBg modNotesTx">
        <pc:chgData name="Martin Chaov" userId="ab06d56f74e407a5" providerId="LiveId" clId="{922CEF22-375A-440B-918F-799FB99ABE5E}" dt="2019-11-23T10:59:50.569" v="2715"/>
        <pc:sldMkLst>
          <pc:docMk/>
          <pc:sldMk cId="844579796" sldId="345"/>
        </pc:sldMkLst>
        <pc:spChg chg="mod ord">
          <ac:chgData name="Martin Chaov" userId="ab06d56f74e407a5" providerId="LiveId" clId="{922CEF22-375A-440B-918F-799FB99ABE5E}" dt="2019-11-23T10:42:41.005" v="2236" actId="5793"/>
          <ac:spMkLst>
            <pc:docMk/>
            <pc:sldMk cId="844579796" sldId="345"/>
            <ac:spMk id="2" creationId="{9A5411FD-C4F9-4D7E-A15B-1A22E9AA6200}"/>
          </ac:spMkLst>
        </pc:spChg>
        <pc:spChg chg="del">
          <ac:chgData name="Martin Chaov" userId="ab06d56f74e407a5" providerId="LiveId" clId="{922CEF22-375A-440B-918F-799FB99ABE5E}" dt="2019-11-23T09:46:50.704" v="172" actId="26606"/>
          <ac:spMkLst>
            <pc:docMk/>
            <pc:sldMk cId="844579796" sldId="345"/>
            <ac:spMk id="3" creationId="{AD76CD93-AFD4-4C8E-8834-4A44BED6F519}"/>
          </ac:spMkLst>
        </pc:spChg>
        <pc:spChg chg="add">
          <ac:chgData name="Martin Chaov" userId="ab06d56f74e407a5" providerId="LiveId" clId="{922CEF22-375A-440B-918F-799FB99ABE5E}" dt="2019-11-23T10:42:16.529" v="2210" actId="26606"/>
          <ac:spMkLst>
            <pc:docMk/>
            <pc:sldMk cId="844579796" sldId="345"/>
            <ac:spMk id="10" creationId="{37C89E4B-3C9F-44B9-8B86-D9E3D112D8EC}"/>
          </ac:spMkLst>
        </pc:spChg>
        <pc:picChg chg="add mod">
          <ac:chgData name="Martin Chaov" userId="ab06d56f74e407a5" providerId="LiveId" clId="{922CEF22-375A-440B-918F-799FB99ABE5E}" dt="2019-11-23T10:42:16.529" v="2210" actId="26606"/>
          <ac:picMkLst>
            <pc:docMk/>
            <pc:sldMk cId="844579796" sldId="345"/>
            <ac:picMk id="5" creationId="{4F42FA06-6627-4737-91B7-4FE32914F477}"/>
          </ac:picMkLst>
        </pc:picChg>
        <pc:picChg chg="add del mod">
          <ac:chgData name="Martin Chaov" userId="ab06d56f74e407a5" providerId="LiveId" clId="{922CEF22-375A-440B-918F-799FB99ABE5E}" dt="2019-11-23T10:41:49.988" v="2206" actId="478"/>
          <ac:picMkLst>
            <pc:docMk/>
            <pc:sldMk cId="844579796" sldId="345"/>
            <ac:picMk id="7" creationId="{AD34AE2F-2551-4E10-B174-2B1F1E958D6D}"/>
          </ac:picMkLst>
        </pc:picChg>
        <pc:cxnChg chg="add">
          <ac:chgData name="Martin Chaov" userId="ab06d56f74e407a5" providerId="LiveId" clId="{922CEF22-375A-440B-918F-799FB99ABE5E}" dt="2019-11-23T10:42:16.529" v="2210" actId="26606"/>
          <ac:cxnSpMkLst>
            <pc:docMk/>
            <pc:sldMk cId="844579796" sldId="345"/>
            <ac:cxnSpMk id="12" creationId="{AA2EAA10-076F-46BD-8F0F-B9A2FB77A85C}"/>
          </ac:cxnSpMkLst>
        </pc:cxnChg>
        <pc:cxnChg chg="add">
          <ac:chgData name="Martin Chaov" userId="ab06d56f74e407a5" providerId="LiveId" clId="{922CEF22-375A-440B-918F-799FB99ABE5E}" dt="2019-11-23T10:42:16.529" v="2210" actId="26606"/>
          <ac:cxnSpMkLst>
            <pc:docMk/>
            <pc:sldMk cId="844579796" sldId="345"/>
            <ac:cxnSpMk id="14" creationId="{D891E407-403B-4764-86C9-33A56D3BCAA3}"/>
          </ac:cxnSpMkLst>
        </pc:cxnChg>
      </pc:sldChg>
      <pc:sldChg chg="addSp delSp modSp mod modTransition setBg">
        <pc:chgData name="Martin Chaov" userId="ab06d56f74e407a5" providerId="LiveId" clId="{922CEF22-375A-440B-918F-799FB99ABE5E}" dt="2019-11-23T11:00:11.349" v="2717"/>
        <pc:sldMkLst>
          <pc:docMk/>
          <pc:sldMk cId="1128481074" sldId="346"/>
        </pc:sldMkLst>
        <pc:spChg chg="mod">
          <ac:chgData name="Martin Chaov" userId="ab06d56f74e407a5" providerId="LiveId" clId="{922CEF22-375A-440B-918F-799FB99ABE5E}" dt="2019-11-23T10:07:17.838" v="1164" actId="20577"/>
          <ac:spMkLst>
            <pc:docMk/>
            <pc:sldMk cId="1128481074" sldId="346"/>
            <ac:spMk id="2" creationId="{6AFDBC30-1AE8-4050-964A-17BA835E0353}"/>
          </ac:spMkLst>
        </pc:spChg>
        <pc:spChg chg="del">
          <ac:chgData name="Martin Chaov" userId="ab06d56f74e407a5" providerId="LiveId" clId="{922CEF22-375A-440B-918F-799FB99ABE5E}" dt="2019-11-23T10:02:17.648" v="646"/>
          <ac:spMkLst>
            <pc:docMk/>
            <pc:sldMk cId="1128481074" sldId="346"/>
            <ac:spMk id="3" creationId="{38B06425-281E-48E3-A146-64E47804B3D0}"/>
          </ac:spMkLst>
        </pc:spChg>
        <pc:spChg chg="add mod">
          <ac:chgData name="Martin Chaov" userId="ab06d56f74e407a5" providerId="LiveId" clId="{922CEF22-375A-440B-918F-799FB99ABE5E}" dt="2019-11-23T10:02:26.577" v="647" actId="26606"/>
          <ac:spMkLst>
            <pc:docMk/>
            <pc:sldMk cId="1128481074" sldId="346"/>
            <ac:spMk id="4" creationId="{2F2F2EE4-2DC0-479C-93D7-B61C79D7C705}"/>
          </ac:spMkLst>
        </pc:spChg>
        <pc:spChg chg="add">
          <ac:chgData name="Martin Chaov" userId="ab06d56f74e407a5" providerId="LiveId" clId="{922CEF22-375A-440B-918F-799FB99ABE5E}" dt="2019-11-23T10:02:26.577" v="647" actId="26606"/>
          <ac:spMkLst>
            <pc:docMk/>
            <pc:sldMk cId="1128481074" sldId="346"/>
            <ac:spMk id="9" creationId="{58A7B327-35EE-44E9-8CE4-4DD5744B61DC}"/>
          </ac:spMkLst>
        </pc:spChg>
        <pc:spChg chg="add">
          <ac:chgData name="Martin Chaov" userId="ab06d56f74e407a5" providerId="LiveId" clId="{922CEF22-375A-440B-918F-799FB99ABE5E}" dt="2019-11-23T10:02:26.577" v="647" actId="26606"/>
          <ac:spMkLst>
            <pc:docMk/>
            <pc:sldMk cId="1128481074" sldId="346"/>
            <ac:spMk id="11" creationId="{284A8429-F65A-490D-96E4-1158D3E8A026}"/>
          </ac:spMkLst>
        </pc:spChg>
        <pc:spChg chg="add">
          <ac:chgData name="Martin Chaov" userId="ab06d56f74e407a5" providerId="LiveId" clId="{922CEF22-375A-440B-918F-799FB99ABE5E}" dt="2019-11-23T10:02:26.577" v="647" actId="26606"/>
          <ac:spMkLst>
            <pc:docMk/>
            <pc:sldMk cId="1128481074" sldId="346"/>
            <ac:spMk id="13" creationId="{0F022291-A82B-4D23-A1E0-5F9BD684669E}"/>
          </ac:spMkLst>
        </pc:spChg>
      </pc:sldChg>
      <pc:sldChg chg="addSp delSp modSp mod modTransition setBg setClrOvrMap">
        <pc:chgData name="Martin Chaov" userId="ab06d56f74e407a5" providerId="LiveId" clId="{922CEF22-375A-440B-918F-799FB99ABE5E}" dt="2019-11-23T11:00:27.879" v="2720"/>
        <pc:sldMkLst>
          <pc:docMk/>
          <pc:sldMk cId="3064218856" sldId="347"/>
        </pc:sldMkLst>
        <pc:spChg chg="mod">
          <ac:chgData name="Martin Chaov" userId="ab06d56f74e407a5" providerId="LiveId" clId="{922CEF22-375A-440B-918F-799FB99ABE5E}" dt="2019-11-23T10:14:30.217" v="1242" actId="113"/>
          <ac:spMkLst>
            <pc:docMk/>
            <pc:sldMk cId="3064218856" sldId="347"/>
            <ac:spMk id="2" creationId="{4D0C7F13-FDBE-45B4-AD2E-0ED162792B07}"/>
          </ac:spMkLst>
        </pc:spChg>
        <pc:spChg chg="del">
          <ac:chgData name="Martin Chaov" userId="ab06d56f74e407a5" providerId="LiveId" clId="{922CEF22-375A-440B-918F-799FB99ABE5E}" dt="2019-11-23T10:14:18.393" v="1239"/>
          <ac:spMkLst>
            <pc:docMk/>
            <pc:sldMk cId="3064218856" sldId="347"/>
            <ac:spMk id="3" creationId="{2936D37C-CA11-481F-B9D0-E5F961268128}"/>
          </ac:spMkLst>
        </pc:spChg>
        <pc:spChg chg="add del mod">
          <ac:chgData name="Martin Chaov" userId="ab06d56f74e407a5" providerId="LiveId" clId="{922CEF22-375A-440B-918F-799FB99ABE5E}" dt="2019-11-23T10:14:21.040" v="1240" actId="478"/>
          <ac:spMkLst>
            <pc:docMk/>
            <pc:sldMk cId="3064218856" sldId="347"/>
            <ac:spMk id="4" creationId="{FCF3E0A8-6584-49FA-AF8C-4D5047419A5C}"/>
          </ac:spMkLst>
        </pc:spChg>
        <pc:spChg chg="add">
          <ac:chgData name="Martin Chaov" userId="ab06d56f74e407a5" providerId="LiveId" clId="{922CEF22-375A-440B-918F-799FB99ABE5E}" dt="2019-11-23T10:14:27.841" v="1241" actId="26606"/>
          <ac:spMkLst>
            <pc:docMk/>
            <pc:sldMk cId="3064218856" sldId="347"/>
            <ac:spMk id="7" creationId="{66B332A4-D438-4773-A77F-5ED49A448D9D}"/>
          </ac:spMkLst>
        </pc:spChg>
        <pc:spChg chg="add">
          <ac:chgData name="Martin Chaov" userId="ab06d56f74e407a5" providerId="LiveId" clId="{922CEF22-375A-440B-918F-799FB99ABE5E}" dt="2019-11-23T10:14:27.841" v="1241" actId="26606"/>
          <ac:spMkLst>
            <pc:docMk/>
            <pc:sldMk cId="3064218856" sldId="347"/>
            <ac:spMk id="9" creationId="{DF9AD32D-FF05-44F4-BD4D-9CEE89B71EB9}"/>
          </ac:spMkLst>
        </pc:spChg>
      </pc:sldChg>
      <pc:sldChg chg="addSp delSp modSp mod ord modTransition setBg modNotesTx">
        <pc:chgData name="Martin Chaov" userId="ab06d56f74e407a5" providerId="LiveId" clId="{922CEF22-375A-440B-918F-799FB99ABE5E}" dt="2019-11-23T11:00:32.245" v="2721"/>
        <pc:sldMkLst>
          <pc:docMk/>
          <pc:sldMk cId="2230017189" sldId="348"/>
        </pc:sldMkLst>
        <pc:spChg chg="mod ord">
          <ac:chgData name="Martin Chaov" userId="ab06d56f74e407a5" providerId="LiveId" clId="{922CEF22-375A-440B-918F-799FB99ABE5E}" dt="2019-11-23T10:46:36.954" v="2381" actId="113"/>
          <ac:spMkLst>
            <pc:docMk/>
            <pc:sldMk cId="2230017189" sldId="348"/>
            <ac:spMk id="2" creationId="{1C0C5014-98C2-4748-9AAF-AA85D0255631}"/>
          </ac:spMkLst>
        </pc:spChg>
        <pc:spChg chg="del">
          <ac:chgData name="Martin Chaov" userId="ab06d56f74e407a5" providerId="LiveId" clId="{922CEF22-375A-440B-918F-799FB99ABE5E}" dt="2019-11-23T10:40:16.084" v="2112"/>
          <ac:spMkLst>
            <pc:docMk/>
            <pc:sldMk cId="2230017189" sldId="348"/>
            <ac:spMk id="3" creationId="{EC176254-30A4-496F-928D-A057A15925BA}"/>
          </ac:spMkLst>
        </pc:spChg>
        <pc:spChg chg="add del mod">
          <ac:chgData name="Martin Chaov" userId="ab06d56f74e407a5" providerId="LiveId" clId="{922CEF22-375A-440B-918F-799FB99ABE5E}" dt="2019-11-23T10:40:17.912" v="2113" actId="478"/>
          <ac:spMkLst>
            <pc:docMk/>
            <pc:sldMk cId="2230017189" sldId="348"/>
            <ac:spMk id="4" creationId="{4CD17552-76B5-43FA-BEB9-583AEF9119C4}"/>
          </ac:spMkLst>
        </pc:spChg>
        <pc:spChg chg="add">
          <ac:chgData name="Martin Chaov" userId="ab06d56f74e407a5" providerId="LiveId" clId="{922CEF22-375A-440B-918F-799FB99ABE5E}" dt="2019-11-23T10:46:32.415" v="2380" actId="26606"/>
          <ac:spMkLst>
            <pc:docMk/>
            <pc:sldMk cId="2230017189" sldId="348"/>
            <ac:spMk id="11" creationId="{522A94E1-AEBD-4286-BFF8-0711E4CD3E3B}"/>
          </ac:spMkLst>
        </pc:spChg>
        <pc:picChg chg="add mod">
          <ac:chgData name="Martin Chaov" userId="ab06d56f74e407a5" providerId="LiveId" clId="{922CEF22-375A-440B-918F-799FB99ABE5E}" dt="2019-11-23T10:46:32.415" v="2380" actId="26606"/>
          <ac:picMkLst>
            <pc:docMk/>
            <pc:sldMk cId="2230017189" sldId="348"/>
            <ac:picMk id="6" creationId="{882FF7B4-55B4-4159-B8DF-34C305A9C5B7}"/>
          </ac:picMkLst>
        </pc:picChg>
      </pc:sldChg>
      <pc:sldChg chg="addSp delSp modSp modTransition">
        <pc:chgData name="Martin Chaov" userId="ab06d56f74e407a5" providerId="LiveId" clId="{922CEF22-375A-440B-918F-799FB99ABE5E}" dt="2019-11-23T11:00:53.088" v="2726"/>
        <pc:sldMkLst>
          <pc:docMk/>
          <pc:sldMk cId="3335710143" sldId="349"/>
        </pc:sldMkLst>
        <pc:spChg chg="del mod">
          <ac:chgData name="Martin Chaov" userId="ab06d56f74e407a5" providerId="LiveId" clId="{922CEF22-375A-440B-918F-799FB99ABE5E}" dt="2019-11-23T09:51:50.123" v="192"/>
          <ac:spMkLst>
            <pc:docMk/>
            <pc:sldMk cId="3335710143" sldId="349"/>
            <ac:spMk id="2" creationId="{297FD89E-EE11-4DEE-BEA5-1511D7EC1B9C}"/>
          </ac:spMkLst>
        </pc:spChg>
        <pc:spChg chg="del">
          <ac:chgData name="Martin Chaov" userId="ab06d56f74e407a5" providerId="LiveId" clId="{922CEF22-375A-440B-918F-799FB99ABE5E}" dt="2019-11-23T09:51:50.123" v="192"/>
          <ac:spMkLst>
            <pc:docMk/>
            <pc:sldMk cId="3335710143" sldId="349"/>
            <ac:spMk id="3" creationId="{4B755402-F5FE-4971-A7D9-70E000A8BEFF}"/>
          </ac:spMkLst>
        </pc:spChg>
        <pc:graphicFrameChg chg="add mod">
          <ac:chgData name="Martin Chaov" userId="ab06d56f74e407a5" providerId="LiveId" clId="{922CEF22-375A-440B-918F-799FB99ABE5E}" dt="2019-11-23T10:00:30.929" v="645" actId="207"/>
          <ac:graphicFrameMkLst>
            <pc:docMk/>
            <pc:sldMk cId="3335710143" sldId="349"/>
            <ac:graphicFrameMk id="4" creationId="{DB55FCCD-9365-4C98-A102-49016DAE72DE}"/>
          </ac:graphicFrameMkLst>
        </pc:graphicFrameChg>
      </pc:sldChg>
      <pc:sldChg chg="addSp delSp modSp ord modTransition modNotesTx">
        <pc:chgData name="Martin Chaov" userId="ab06d56f74e407a5" providerId="LiveId" clId="{922CEF22-375A-440B-918F-799FB99ABE5E}" dt="2019-11-23T11:00:46.432" v="2724"/>
        <pc:sldMkLst>
          <pc:docMk/>
          <pc:sldMk cId="648525712" sldId="350"/>
        </pc:sldMkLst>
        <pc:spChg chg="del mod">
          <ac:chgData name="Martin Chaov" userId="ab06d56f74e407a5" providerId="LiveId" clId="{922CEF22-375A-440B-918F-799FB99ABE5E}" dt="2019-11-23T09:50:26.646" v="183"/>
          <ac:spMkLst>
            <pc:docMk/>
            <pc:sldMk cId="648525712" sldId="350"/>
            <ac:spMk id="2" creationId="{732EEEA3-D0C6-44EF-AEAF-968B5DFCFF4F}"/>
          </ac:spMkLst>
        </pc:spChg>
        <pc:spChg chg="del">
          <ac:chgData name="Martin Chaov" userId="ab06d56f74e407a5" providerId="LiveId" clId="{922CEF22-375A-440B-918F-799FB99ABE5E}" dt="2019-11-23T09:50:18" v="181" actId="478"/>
          <ac:spMkLst>
            <pc:docMk/>
            <pc:sldMk cId="648525712" sldId="350"/>
            <ac:spMk id="3" creationId="{17F62144-D13C-4A4A-97E0-76094D867C42}"/>
          </ac:spMkLst>
        </pc:spChg>
        <pc:picChg chg="add mod">
          <ac:chgData name="Martin Chaov" userId="ab06d56f74e407a5" providerId="LiveId" clId="{922CEF22-375A-440B-918F-799FB99ABE5E}" dt="2019-11-23T09:51:15.502" v="190" actId="554"/>
          <ac:picMkLst>
            <pc:docMk/>
            <pc:sldMk cId="648525712" sldId="350"/>
            <ac:picMk id="5" creationId="{F3B339BE-5886-44DC-8AB8-C20B6002BAB6}"/>
          </ac:picMkLst>
        </pc:picChg>
      </pc:sldChg>
      <pc:sldChg chg="addSp delSp modSp mod modTransition setBg modNotesTx">
        <pc:chgData name="Martin Chaov" userId="ab06d56f74e407a5" providerId="LiveId" clId="{922CEF22-375A-440B-918F-799FB99ABE5E}" dt="2019-11-23T11:00:57.691" v="2727"/>
        <pc:sldMkLst>
          <pc:docMk/>
          <pc:sldMk cId="1978334909" sldId="351"/>
        </pc:sldMkLst>
        <pc:spChg chg="del">
          <ac:chgData name="Martin Chaov" userId="ab06d56f74e407a5" providerId="LiveId" clId="{922CEF22-375A-440B-918F-799FB99ABE5E}" dt="2019-11-23T10:50:13.314" v="2599" actId="478"/>
          <ac:spMkLst>
            <pc:docMk/>
            <pc:sldMk cId="1978334909" sldId="351"/>
            <ac:spMk id="2" creationId="{32D38012-947F-4249-A492-B1DAA648AE4F}"/>
          </ac:spMkLst>
        </pc:spChg>
        <pc:spChg chg="del">
          <ac:chgData name="Martin Chaov" userId="ab06d56f74e407a5" providerId="LiveId" clId="{922CEF22-375A-440B-918F-799FB99ABE5E}" dt="2019-11-23T10:50:08.780" v="2598"/>
          <ac:spMkLst>
            <pc:docMk/>
            <pc:sldMk cId="1978334909" sldId="351"/>
            <ac:spMk id="3" creationId="{796E10F6-283E-40CB-A8FF-D4BC594B0221}"/>
          </ac:spMkLst>
        </pc:spChg>
        <pc:picChg chg="add del mod">
          <ac:chgData name="Martin Chaov" userId="ab06d56f74e407a5" providerId="LiveId" clId="{922CEF22-375A-440B-918F-799FB99ABE5E}" dt="2019-11-23T10:52:53.419" v="2609" actId="478"/>
          <ac:picMkLst>
            <pc:docMk/>
            <pc:sldMk cId="1978334909" sldId="351"/>
            <ac:picMk id="3074" creationId="{5B227773-9596-4328-B5FE-58A77C27594C}"/>
          </ac:picMkLst>
        </pc:picChg>
        <pc:picChg chg="add">
          <ac:chgData name="Martin Chaov" userId="ab06d56f74e407a5" providerId="LiveId" clId="{922CEF22-375A-440B-918F-799FB99ABE5E}" dt="2019-11-23T10:52:55.548" v="2610"/>
          <ac:picMkLst>
            <pc:docMk/>
            <pc:sldMk cId="1978334909" sldId="351"/>
            <ac:picMk id="3076" creationId="{6EF9F57B-EC1D-4E63-ADA0-7B2F73698C4E}"/>
          </ac:picMkLst>
        </pc:picChg>
      </pc:sldChg>
      <pc:sldChg chg="addSp delSp modSp mod ord modTransition setBg modNotesTx">
        <pc:chgData name="Martin Chaov" userId="ab06d56f74e407a5" providerId="LiveId" clId="{922CEF22-375A-440B-918F-799FB99ABE5E}" dt="2019-11-23T10:59:56.757" v="2716"/>
        <pc:sldMkLst>
          <pc:docMk/>
          <pc:sldMk cId="2141940674" sldId="352"/>
        </pc:sldMkLst>
        <pc:spChg chg="mod">
          <ac:chgData name="Martin Chaov" userId="ab06d56f74e407a5" providerId="LiveId" clId="{922CEF22-375A-440B-918F-799FB99ABE5E}" dt="2019-11-23T09:46:27.533" v="170" actId="26606"/>
          <ac:spMkLst>
            <pc:docMk/>
            <pc:sldMk cId="2141940674" sldId="352"/>
            <ac:spMk id="2" creationId="{D31FDA0E-49FE-41D0-9A16-308CDA0C1C52}"/>
          </ac:spMkLst>
        </pc:spChg>
        <pc:spChg chg="del mod">
          <ac:chgData name="Martin Chaov" userId="ab06d56f74e407a5" providerId="LiveId" clId="{922CEF22-375A-440B-918F-799FB99ABE5E}" dt="2019-11-23T09:46:15.893" v="167" actId="478"/>
          <ac:spMkLst>
            <pc:docMk/>
            <pc:sldMk cId="2141940674" sldId="352"/>
            <ac:spMk id="3" creationId="{C3A1A3F2-0C91-498D-936D-EBA501359EFE}"/>
          </ac:spMkLst>
        </pc:spChg>
        <pc:spChg chg="add del mod">
          <ac:chgData name="Martin Chaov" userId="ab06d56f74e407a5" providerId="LiveId" clId="{922CEF22-375A-440B-918F-799FB99ABE5E}" dt="2019-11-23T09:46:17.376" v="168" actId="478"/>
          <ac:spMkLst>
            <pc:docMk/>
            <pc:sldMk cId="2141940674" sldId="352"/>
            <ac:spMk id="5" creationId="{CDD2D0D6-929B-4D7F-A6D2-8A8B4024A4C6}"/>
          </ac:spMkLst>
        </pc:spChg>
        <pc:picChg chg="add mod">
          <ac:chgData name="Martin Chaov" userId="ab06d56f74e407a5" providerId="LiveId" clId="{922CEF22-375A-440B-918F-799FB99ABE5E}" dt="2019-11-23T09:46:41.286" v="171" actId="27614"/>
          <ac:picMkLst>
            <pc:docMk/>
            <pc:sldMk cId="2141940674" sldId="352"/>
            <ac:picMk id="2050" creationId="{15483CDF-40B4-4FBC-84ED-9C8E06AFE2A7}"/>
          </ac:picMkLst>
        </pc:picChg>
      </pc:sldChg>
      <pc:sldChg chg="addSp delSp modSp add mod ord modTransition setBg modNotesTx">
        <pc:chgData name="Martin Chaov" userId="ab06d56f74e407a5" providerId="LiveId" clId="{922CEF22-375A-440B-918F-799FB99ABE5E}" dt="2019-11-23T11:00:21.032" v="2719"/>
        <pc:sldMkLst>
          <pc:docMk/>
          <pc:sldMk cId="1377462533" sldId="353"/>
        </pc:sldMkLst>
        <pc:spChg chg="del">
          <ac:chgData name="Martin Chaov" userId="ab06d56f74e407a5" providerId="LiveId" clId="{922CEF22-375A-440B-918F-799FB99ABE5E}" dt="2019-11-23T09:44:35.390" v="114"/>
          <ac:spMkLst>
            <pc:docMk/>
            <pc:sldMk cId="1377462533" sldId="353"/>
            <ac:spMk id="2" creationId="{20D2E636-5524-432A-829C-CBCB9A84472F}"/>
          </ac:spMkLst>
        </pc:spChg>
        <pc:spChg chg="del">
          <ac:chgData name="Martin Chaov" userId="ab06d56f74e407a5" providerId="LiveId" clId="{922CEF22-375A-440B-918F-799FB99ABE5E}" dt="2019-11-23T09:44:35.390" v="114"/>
          <ac:spMkLst>
            <pc:docMk/>
            <pc:sldMk cId="1377462533" sldId="353"/>
            <ac:spMk id="3" creationId="{B5B705FA-898B-424B-BD19-EF21F14F7CF3}"/>
          </ac:spMkLst>
        </pc:spChg>
        <pc:spChg chg="add del">
          <ac:chgData name="Martin Chaov" userId="ab06d56f74e407a5" providerId="LiveId" clId="{922CEF22-375A-440B-918F-799FB99ABE5E}" dt="2019-11-23T09:45:04.017" v="121" actId="26606"/>
          <ac:spMkLst>
            <pc:docMk/>
            <pc:sldMk cId="1377462533" sldId="353"/>
            <ac:spMk id="71" creationId="{C83A5C14-ED91-4CD1-809E-D29FF97C9AF5}"/>
          </ac:spMkLst>
        </pc:spChg>
        <pc:spChg chg="add del">
          <ac:chgData name="Martin Chaov" userId="ab06d56f74e407a5" providerId="LiveId" clId="{922CEF22-375A-440B-918F-799FB99ABE5E}" dt="2019-11-23T09:45:04.017" v="121" actId="26606"/>
          <ac:spMkLst>
            <pc:docMk/>
            <pc:sldMk cId="1377462533" sldId="353"/>
            <ac:spMk id="73" creationId="{56065185-5C34-4F86-AA96-AA4D065B0EF4}"/>
          </ac:spMkLst>
        </pc:spChg>
        <pc:spChg chg="add del">
          <ac:chgData name="Martin Chaov" userId="ab06d56f74e407a5" providerId="LiveId" clId="{922CEF22-375A-440B-918F-799FB99ABE5E}" dt="2019-11-23T09:45:08.662" v="123" actId="26606"/>
          <ac:spMkLst>
            <pc:docMk/>
            <pc:sldMk cId="1377462533" sldId="353"/>
            <ac:spMk id="1028" creationId="{B670DBD5-770C-4383-9F54-5B86E86BD5BB}"/>
          </ac:spMkLst>
        </pc:spChg>
        <pc:spChg chg="add del">
          <ac:chgData name="Martin Chaov" userId="ab06d56f74e407a5" providerId="LiveId" clId="{922CEF22-375A-440B-918F-799FB99ABE5E}" dt="2019-11-23T09:45:12.826" v="127" actId="26606"/>
          <ac:spMkLst>
            <pc:docMk/>
            <pc:sldMk cId="1377462533" sldId="353"/>
            <ac:spMk id="1032" creationId="{B1193618-4E25-4CA2-A90E-01462093F1C5}"/>
          </ac:spMkLst>
        </pc:spChg>
        <pc:picChg chg="add mod">
          <ac:chgData name="Martin Chaov" userId="ab06d56f74e407a5" providerId="LiveId" clId="{922CEF22-375A-440B-918F-799FB99ABE5E}" dt="2019-11-23T09:45:12.842" v="128" actId="26606"/>
          <ac:picMkLst>
            <pc:docMk/>
            <pc:sldMk cId="1377462533" sldId="353"/>
            <ac:picMk id="1026" creationId="{BB3219FB-E2AC-4DB5-8CE1-A32C90EC74BB}"/>
          </ac:picMkLst>
        </pc:picChg>
        <pc:picChg chg="add del">
          <ac:chgData name="Martin Chaov" userId="ab06d56f74e407a5" providerId="LiveId" clId="{922CEF22-375A-440B-918F-799FB99ABE5E}" dt="2019-11-23T09:45:11.143" v="125" actId="26606"/>
          <ac:picMkLst>
            <pc:docMk/>
            <pc:sldMk cId="1377462533" sldId="353"/>
            <ac:picMk id="1030" creationId="{CB607B98-7700-4DC9-8BE8-A876255F9C52}"/>
          </ac:picMkLst>
        </pc:picChg>
        <pc:picChg chg="add">
          <ac:chgData name="Martin Chaov" userId="ab06d56f74e407a5" providerId="LiveId" clId="{922CEF22-375A-440B-918F-799FB99ABE5E}" dt="2019-11-23T09:45:12.842" v="128" actId="26606"/>
          <ac:picMkLst>
            <pc:docMk/>
            <pc:sldMk cId="1377462533" sldId="353"/>
            <ac:picMk id="1034" creationId="{CB607B98-7700-4DC9-8BE8-A876255F9C52}"/>
          </ac:picMkLst>
        </pc:picChg>
      </pc:sldChg>
      <pc:sldChg chg="addSp delSp modSp add mod modTransition setBg modNotesTx">
        <pc:chgData name="Martin Chaov" userId="ab06d56f74e407a5" providerId="LiveId" clId="{922CEF22-375A-440B-918F-799FB99ABE5E}" dt="2019-11-23T11:00:16.687" v="2718"/>
        <pc:sldMkLst>
          <pc:docMk/>
          <pc:sldMk cId="958899764" sldId="354"/>
        </pc:sldMkLst>
        <pc:spChg chg="mod">
          <ac:chgData name="Martin Chaov" userId="ab06d56f74e407a5" providerId="LiveId" clId="{922CEF22-375A-440B-918F-799FB99ABE5E}" dt="2019-11-23T10:03:59.062" v="694" actId="20577"/>
          <ac:spMkLst>
            <pc:docMk/>
            <pc:sldMk cId="958899764" sldId="354"/>
            <ac:spMk id="2" creationId="{74CF6E08-381D-4E1D-8625-CC4CB2238949}"/>
          </ac:spMkLst>
        </pc:spChg>
        <pc:spChg chg="del">
          <ac:chgData name="Martin Chaov" userId="ab06d56f74e407a5" providerId="LiveId" clId="{922CEF22-375A-440B-918F-799FB99ABE5E}" dt="2019-11-23T10:03:49.165" v="690"/>
          <ac:spMkLst>
            <pc:docMk/>
            <pc:sldMk cId="958899764" sldId="354"/>
            <ac:spMk id="3" creationId="{66FABD8A-24DB-405E-B1B7-AE2EF0F34A0E}"/>
          </ac:spMkLst>
        </pc:spChg>
        <pc:spChg chg="add">
          <ac:chgData name="Martin Chaov" userId="ab06d56f74e407a5" providerId="LiveId" clId="{922CEF22-375A-440B-918F-799FB99ABE5E}" dt="2019-11-23T10:03:55.309" v="691" actId="26606"/>
          <ac:spMkLst>
            <pc:docMk/>
            <pc:sldMk cId="958899764" sldId="354"/>
            <ac:spMk id="10" creationId="{A4AC5506-6312-4701-8D3C-40187889A947}"/>
          </ac:spMkLst>
        </pc:spChg>
        <pc:picChg chg="add mod">
          <ac:chgData name="Martin Chaov" userId="ab06d56f74e407a5" providerId="LiveId" clId="{922CEF22-375A-440B-918F-799FB99ABE5E}" dt="2019-11-23T10:03:55.309" v="691" actId="26606"/>
          <ac:picMkLst>
            <pc:docMk/>
            <pc:sldMk cId="958899764" sldId="354"/>
            <ac:picMk id="5" creationId="{AB6174DE-ABC4-4C03-8B83-446F65EE9DF1}"/>
          </ac:picMkLst>
        </pc:picChg>
      </pc:sldChg>
      <pc:sldChg chg="addSp delSp modSp add mod ord modTransition setBg setClrOvrMap modNotesTx">
        <pc:chgData name="Martin Chaov" userId="ab06d56f74e407a5" providerId="LiveId" clId="{922CEF22-375A-440B-918F-799FB99ABE5E}" dt="2019-11-23T11:00:42.084" v="2723"/>
        <pc:sldMkLst>
          <pc:docMk/>
          <pc:sldMk cId="4156078372" sldId="355"/>
        </pc:sldMkLst>
        <pc:spChg chg="add mod ord">
          <ac:chgData name="Martin Chaov" userId="ab06d56f74e407a5" providerId="LiveId" clId="{922CEF22-375A-440B-918F-799FB99ABE5E}" dt="2019-11-23T10:09:23.486" v="1237" actId="27636"/>
          <ac:spMkLst>
            <pc:docMk/>
            <pc:sldMk cId="4156078372" sldId="355"/>
            <ac:spMk id="2" creationId="{CB5FF03C-276F-4C1B-8117-51245A8130A4}"/>
          </ac:spMkLst>
        </pc:spChg>
        <pc:spChg chg="add del mod">
          <ac:chgData name="Martin Chaov" userId="ab06d56f74e407a5" providerId="LiveId" clId="{922CEF22-375A-440B-918F-799FB99ABE5E}" dt="2019-11-23T10:09:06.964" v="1228" actId="478"/>
          <ac:spMkLst>
            <pc:docMk/>
            <pc:sldMk cId="4156078372" sldId="355"/>
            <ac:spMk id="3" creationId="{6C6A726C-D3A4-4478-A5A1-71FE753DB74B}"/>
          </ac:spMkLst>
        </pc:spChg>
        <pc:spChg chg="add del mod">
          <ac:chgData name="Martin Chaov" userId="ab06d56f74e407a5" providerId="LiveId" clId="{922CEF22-375A-440B-918F-799FB99ABE5E}" dt="2019-11-23T10:09:09.545" v="1229" actId="478"/>
          <ac:spMkLst>
            <pc:docMk/>
            <pc:sldMk cId="4156078372" sldId="355"/>
            <ac:spMk id="7" creationId="{943C6897-1E4E-4EC8-8FC6-0D7CCD3D5051}"/>
          </ac:spMkLst>
        </pc:spChg>
        <pc:spChg chg="add">
          <ac:chgData name="Martin Chaov" userId="ab06d56f74e407a5" providerId="LiveId" clId="{922CEF22-375A-440B-918F-799FB99ABE5E}" dt="2019-11-23T10:09:14.285" v="1230" actId="26606"/>
          <ac:spMkLst>
            <pc:docMk/>
            <pc:sldMk cId="4156078372" sldId="355"/>
            <ac:spMk id="15" creationId="{E20EB187-900F-4AF5-813B-101456D9FD39}"/>
          </ac:spMkLst>
        </pc:spChg>
        <pc:picChg chg="add mod">
          <ac:chgData name="Martin Chaov" userId="ab06d56f74e407a5" providerId="LiveId" clId="{922CEF22-375A-440B-918F-799FB99ABE5E}" dt="2019-11-23T10:09:14.285" v="1230" actId="26606"/>
          <ac:picMkLst>
            <pc:docMk/>
            <pc:sldMk cId="4156078372" sldId="355"/>
            <ac:picMk id="5" creationId="{BDE8FE5C-758E-4B64-B35C-B9B2D72CC849}"/>
          </ac:picMkLst>
        </pc:picChg>
        <pc:cxnChg chg="add del">
          <ac:chgData name="Martin Chaov" userId="ab06d56f74e407a5" providerId="LiveId" clId="{922CEF22-375A-440B-918F-799FB99ABE5E}" dt="2019-11-23T10:09:14.285" v="1230" actId="26606"/>
          <ac:cxnSpMkLst>
            <pc:docMk/>
            <pc:sldMk cId="4156078372" sldId="355"/>
            <ac:cxnSpMk id="10" creationId="{E126E481-B945-4179-BD79-05E96E9B29E1}"/>
          </ac:cxnSpMkLst>
        </pc:cxnChg>
        <pc:cxnChg chg="add">
          <ac:chgData name="Martin Chaov" userId="ab06d56f74e407a5" providerId="LiveId" clId="{922CEF22-375A-440B-918F-799FB99ABE5E}" dt="2019-11-23T10:09:14.285" v="1230" actId="26606"/>
          <ac:cxnSpMkLst>
            <pc:docMk/>
            <pc:sldMk cId="4156078372" sldId="355"/>
            <ac:cxnSpMk id="17" creationId="{624D17C8-E9C2-48A4-AA36-D7048A6CCC41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10183-C8C3-4B0C-86EE-9AD09D8D412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6B98CD8E-746E-4137-A4CE-5FD9AA325C7E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Fixed Mindset</a:t>
          </a:r>
          <a:endParaRPr lang="bg-BG" dirty="0"/>
        </a:p>
      </dgm:t>
    </dgm:pt>
    <dgm:pt modelId="{5A848B40-5338-4ED9-93E7-A96BE82A0798}" type="parTrans" cxnId="{35C6D15B-799F-41AE-80CC-82F9733E7C5E}">
      <dgm:prSet/>
      <dgm:spPr/>
      <dgm:t>
        <a:bodyPr/>
        <a:lstStyle/>
        <a:p>
          <a:endParaRPr lang="bg-BG"/>
        </a:p>
      </dgm:t>
    </dgm:pt>
    <dgm:pt modelId="{5C48054C-8647-4790-8426-BFCDAA276BFA}" type="sibTrans" cxnId="{35C6D15B-799F-41AE-80CC-82F9733E7C5E}">
      <dgm:prSet/>
      <dgm:spPr/>
      <dgm:t>
        <a:bodyPr/>
        <a:lstStyle/>
        <a:p>
          <a:endParaRPr lang="bg-BG"/>
        </a:p>
      </dgm:t>
    </dgm:pt>
    <dgm:pt modelId="{2DA79704-F213-4A4B-9A38-ABD141F0E54C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Ego driven</a:t>
          </a:r>
          <a:endParaRPr lang="bg-BG" dirty="0"/>
        </a:p>
      </dgm:t>
    </dgm:pt>
    <dgm:pt modelId="{D5D72F0C-97B0-472D-B5AB-C4BE1528D719}" type="parTrans" cxnId="{983984B4-B62A-4729-8727-D621D5736F5E}">
      <dgm:prSet/>
      <dgm:spPr/>
      <dgm:t>
        <a:bodyPr/>
        <a:lstStyle/>
        <a:p>
          <a:endParaRPr lang="bg-BG"/>
        </a:p>
      </dgm:t>
    </dgm:pt>
    <dgm:pt modelId="{18DA6BD1-7830-4DA1-BBE1-6CDC2D12AF4E}" type="sibTrans" cxnId="{983984B4-B62A-4729-8727-D621D5736F5E}">
      <dgm:prSet/>
      <dgm:spPr/>
      <dgm:t>
        <a:bodyPr/>
        <a:lstStyle/>
        <a:p>
          <a:endParaRPr lang="bg-BG"/>
        </a:p>
      </dgm:t>
    </dgm:pt>
    <dgm:pt modelId="{23381349-20D1-47CF-8C5A-022A072A56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/>
            <a:t>Growth Mindset</a:t>
          </a:r>
          <a:endParaRPr lang="bg-BG" dirty="0"/>
        </a:p>
      </dgm:t>
    </dgm:pt>
    <dgm:pt modelId="{C6CA78D3-5361-40E9-81E6-1033025A43C3}" type="parTrans" cxnId="{A01FDDAB-F21B-4321-8087-A40638A5F027}">
      <dgm:prSet/>
      <dgm:spPr/>
      <dgm:t>
        <a:bodyPr/>
        <a:lstStyle/>
        <a:p>
          <a:endParaRPr lang="bg-BG"/>
        </a:p>
      </dgm:t>
    </dgm:pt>
    <dgm:pt modelId="{CDFBB291-D7F6-4054-B03A-9EC1CCB5CFEC}" type="sibTrans" cxnId="{A01FDDAB-F21B-4321-8087-A40638A5F027}">
      <dgm:prSet/>
      <dgm:spPr/>
      <dgm:t>
        <a:bodyPr/>
        <a:lstStyle/>
        <a:p>
          <a:endParaRPr lang="bg-BG"/>
        </a:p>
      </dgm:t>
    </dgm:pt>
    <dgm:pt modelId="{69533214-0865-4802-88CD-8393EAF48E9A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Intelligence and talents can be developed</a:t>
          </a:r>
          <a:endParaRPr lang="bg-BG" dirty="0"/>
        </a:p>
      </dgm:t>
    </dgm:pt>
    <dgm:pt modelId="{882CE4F4-4D8E-4989-9473-6D62C18D8DED}" type="parTrans" cxnId="{AE280293-98BA-46B6-A310-50FF4F3176E1}">
      <dgm:prSet/>
      <dgm:spPr/>
      <dgm:t>
        <a:bodyPr/>
        <a:lstStyle/>
        <a:p>
          <a:endParaRPr lang="bg-BG"/>
        </a:p>
      </dgm:t>
    </dgm:pt>
    <dgm:pt modelId="{8DD6415A-5CC0-4C85-9904-6C6F72A261CF}" type="sibTrans" cxnId="{AE280293-98BA-46B6-A310-50FF4F3176E1}">
      <dgm:prSet/>
      <dgm:spPr/>
      <dgm:t>
        <a:bodyPr/>
        <a:lstStyle/>
        <a:p>
          <a:endParaRPr lang="bg-BG"/>
        </a:p>
      </dgm:t>
    </dgm:pt>
    <dgm:pt modelId="{653C653E-CDCC-47BD-8F1B-1E695A847BBD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Intelligence and skills are fixed</a:t>
          </a:r>
          <a:endParaRPr lang="bg-BG" dirty="0"/>
        </a:p>
      </dgm:t>
    </dgm:pt>
    <dgm:pt modelId="{8A2D59CA-7E55-42E0-A71F-2F6F8D42F1E6}" type="parTrans" cxnId="{CB8C5ABD-C7E7-4569-8254-5033869C11B9}">
      <dgm:prSet/>
      <dgm:spPr/>
      <dgm:t>
        <a:bodyPr/>
        <a:lstStyle/>
        <a:p>
          <a:endParaRPr lang="bg-BG"/>
        </a:p>
      </dgm:t>
    </dgm:pt>
    <dgm:pt modelId="{BBBA79D5-71F0-4CD2-A1CF-CC61062F22E3}" type="sibTrans" cxnId="{CB8C5ABD-C7E7-4569-8254-5033869C11B9}">
      <dgm:prSet/>
      <dgm:spPr/>
      <dgm:t>
        <a:bodyPr/>
        <a:lstStyle/>
        <a:p>
          <a:endParaRPr lang="bg-BG"/>
        </a:p>
      </dgm:t>
    </dgm:pt>
    <dgm:pt modelId="{8A56BB4D-8CE1-4B19-8A2C-3A33A7C4FEA9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Failures define who you are</a:t>
          </a:r>
          <a:endParaRPr lang="bg-BG" dirty="0"/>
        </a:p>
      </dgm:t>
    </dgm:pt>
    <dgm:pt modelId="{5B06FE49-EF5F-4127-9864-0F44337540B6}" type="parTrans" cxnId="{2BD8CB28-B09F-4361-8F25-7322D6E975DB}">
      <dgm:prSet/>
      <dgm:spPr/>
      <dgm:t>
        <a:bodyPr/>
        <a:lstStyle/>
        <a:p>
          <a:endParaRPr lang="bg-BG"/>
        </a:p>
      </dgm:t>
    </dgm:pt>
    <dgm:pt modelId="{29ECC62B-D74F-4BB5-B2D7-477BA180C7D9}" type="sibTrans" cxnId="{2BD8CB28-B09F-4361-8F25-7322D6E975DB}">
      <dgm:prSet/>
      <dgm:spPr/>
      <dgm:t>
        <a:bodyPr/>
        <a:lstStyle/>
        <a:p>
          <a:endParaRPr lang="bg-BG"/>
        </a:p>
      </dgm:t>
    </dgm:pt>
    <dgm:pt modelId="{4E485E7C-36C3-4DCC-87C4-E0648F513FD0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Hides flaws</a:t>
          </a:r>
          <a:endParaRPr lang="bg-BG" dirty="0"/>
        </a:p>
      </dgm:t>
    </dgm:pt>
    <dgm:pt modelId="{6EB2B4B4-CBD6-4316-ADFB-757ECA7C3F0B}" type="parTrans" cxnId="{8D829A98-916C-4B08-A6C0-5D380ED1BCA3}">
      <dgm:prSet/>
      <dgm:spPr/>
      <dgm:t>
        <a:bodyPr/>
        <a:lstStyle/>
        <a:p>
          <a:endParaRPr lang="bg-BG"/>
        </a:p>
      </dgm:t>
    </dgm:pt>
    <dgm:pt modelId="{1626ABFE-9D8B-4D80-9577-3ED9AAA63391}" type="sibTrans" cxnId="{8D829A98-916C-4B08-A6C0-5D380ED1BCA3}">
      <dgm:prSet/>
      <dgm:spPr/>
      <dgm:t>
        <a:bodyPr/>
        <a:lstStyle/>
        <a:p>
          <a:endParaRPr lang="bg-BG"/>
        </a:p>
      </dgm:t>
    </dgm:pt>
    <dgm:pt modelId="{9055FCD9-7B87-4B03-BB4A-ECA5259D9977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Avoids challenges</a:t>
          </a:r>
          <a:endParaRPr lang="bg-BG" dirty="0"/>
        </a:p>
      </dgm:t>
    </dgm:pt>
    <dgm:pt modelId="{5B81C33C-8DFA-4649-973F-CACB7664597D}" type="parTrans" cxnId="{964CFDCB-2F25-4561-9756-24888EFCEB39}">
      <dgm:prSet/>
      <dgm:spPr/>
      <dgm:t>
        <a:bodyPr/>
        <a:lstStyle/>
        <a:p>
          <a:endParaRPr lang="bg-BG"/>
        </a:p>
      </dgm:t>
    </dgm:pt>
    <dgm:pt modelId="{7B48CD8F-E964-495F-B8ED-BD70AE69832A}" type="sibTrans" cxnId="{964CFDCB-2F25-4561-9756-24888EFCEB39}">
      <dgm:prSet/>
      <dgm:spPr/>
      <dgm:t>
        <a:bodyPr/>
        <a:lstStyle/>
        <a:p>
          <a:endParaRPr lang="bg-BG"/>
        </a:p>
      </dgm:t>
    </dgm:pt>
    <dgm:pt modelId="{F1E54BE0-742B-4AFD-8B93-4BAE3ED56801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Ignores feedback</a:t>
          </a:r>
          <a:endParaRPr lang="bg-BG" dirty="0"/>
        </a:p>
      </dgm:t>
    </dgm:pt>
    <dgm:pt modelId="{69896224-9BFE-4D40-90BF-127E663D317D}" type="parTrans" cxnId="{6EB5FCEA-B4F9-407F-A8E2-CC1EBD49B31B}">
      <dgm:prSet/>
      <dgm:spPr/>
      <dgm:t>
        <a:bodyPr/>
        <a:lstStyle/>
        <a:p>
          <a:endParaRPr lang="bg-BG"/>
        </a:p>
      </dgm:t>
    </dgm:pt>
    <dgm:pt modelId="{1394F65B-CA28-4869-AC34-4E8D1AF0E3DD}" type="sibTrans" cxnId="{6EB5FCEA-B4F9-407F-A8E2-CC1EBD49B31B}">
      <dgm:prSet/>
      <dgm:spPr/>
      <dgm:t>
        <a:bodyPr/>
        <a:lstStyle/>
        <a:p>
          <a:endParaRPr lang="bg-BG"/>
        </a:p>
      </dgm:t>
    </dgm:pt>
    <dgm:pt modelId="{52EE7907-E5AD-47C0-9826-19AC2E8CC1E8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Feedback = Criticism</a:t>
          </a:r>
          <a:endParaRPr lang="bg-BG" dirty="0"/>
        </a:p>
      </dgm:t>
    </dgm:pt>
    <dgm:pt modelId="{78923387-A725-47D5-BACD-F89DDE8B774D}" type="parTrans" cxnId="{1B5524DF-A855-4DAA-8E4B-60885671FC8D}">
      <dgm:prSet/>
      <dgm:spPr/>
      <dgm:t>
        <a:bodyPr/>
        <a:lstStyle/>
        <a:p>
          <a:endParaRPr lang="bg-BG"/>
        </a:p>
      </dgm:t>
    </dgm:pt>
    <dgm:pt modelId="{4A01A594-5DD3-40A8-8C38-2AF8A2A4EEE3}" type="sibTrans" cxnId="{1B5524DF-A855-4DAA-8E4B-60885671FC8D}">
      <dgm:prSet/>
      <dgm:spPr/>
      <dgm:t>
        <a:bodyPr/>
        <a:lstStyle/>
        <a:p>
          <a:endParaRPr lang="bg-BG"/>
        </a:p>
      </dgm:t>
    </dgm:pt>
    <dgm:pt modelId="{3AC3C28D-BEC6-4296-9355-F9D28CABAFA4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Threatened by others’ success</a:t>
          </a:r>
          <a:endParaRPr lang="bg-BG" dirty="0"/>
        </a:p>
      </dgm:t>
    </dgm:pt>
    <dgm:pt modelId="{7B763656-1951-48B3-8564-BF07FFEF9A5A}" type="parTrans" cxnId="{1CC53D48-64F5-4A1C-8B2C-BBA631BDB927}">
      <dgm:prSet/>
      <dgm:spPr/>
      <dgm:t>
        <a:bodyPr/>
        <a:lstStyle/>
        <a:p>
          <a:endParaRPr lang="bg-BG"/>
        </a:p>
      </dgm:t>
    </dgm:pt>
    <dgm:pt modelId="{7D21565C-9FE3-4166-9768-DE350BB0337B}" type="sibTrans" cxnId="{1CC53D48-64F5-4A1C-8B2C-BBA631BDB927}">
      <dgm:prSet/>
      <dgm:spPr/>
      <dgm:t>
        <a:bodyPr/>
        <a:lstStyle/>
        <a:p>
          <a:endParaRPr lang="bg-BG"/>
        </a:p>
      </dgm:t>
    </dgm:pt>
    <dgm:pt modelId="{2DB970ED-A370-4147-A56C-6DDBB11AF1F5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Effort is the path to mastery</a:t>
          </a:r>
          <a:endParaRPr lang="bg-BG" dirty="0"/>
        </a:p>
      </dgm:t>
    </dgm:pt>
    <dgm:pt modelId="{518072AD-7DAF-445E-8177-6D8E724D5230}" type="parTrans" cxnId="{268D6C24-9D87-421F-BFC6-6388A9F92D25}">
      <dgm:prSet/>
      <dgm:spPr/>
      <dgm:t>
        <a:bodyPr/>
        <a:lstStyle/>
        <a:p>
          <a:endParaRPr lang="bg-BG"/>
        </a:p>
      </dgm:t>
    </dgm:pt>
    <dgm:pt modelId="{CF1F3B73-0332-49F6-8ABC-B4BA6E03B9E8}" type="sibTrans" cxnId="{268D6C24-9D87-421F-BFC6-6388A9F92D25}">
      <dgm:prSet/>
      <dgm:spPr/>
      <dgm:t>
        <a:bodyPr/>
        <a:lstStyle/>
        <a:p>
          <a:endParaRPr lang="bg-BG"/>
        </a:p>
      </dgm:t>
    </dgm:pt>
    <dgm:pt modelId="{67F73F29-DF59-44C3-A102-2691018FF186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Mistakes are part of learning</a:t>
          </a:r>
          <a:endParaRPr lang="bg-BG" dirty="0"/>
        </a:p>
      </dgm:t>
    </dgm:pt>
    <dgm:pt modelId="{A4248BCF-5209-4547-B54F-6B23CEC408C4}" type="parTrans" cxnId="{354E415C-EC56-4A60-A13D-5D4646876CC1}">
      <dgm:prSet/>
      <dgm:spPr/>
      <dgm:t>
        <a:bodyPr/>
        <a:lstStyle/>
        <a:p>
          <a:endParaRPr lang="bg-BG"/>
        </a:p>
      </dgm:t>
    </dgm:pt>
    <dgm:pt modelId="{F50AF7FD-3C2B-4851-9080-3325CBE64C9A}" type="sibTrans" cxnId="{354E415C-EC56-4A60-A13D-5D4646876CC1}">
      <dgm:prSet/>
      <dgm:spPr/>
      <dgm:t>
        <a:bodyPr/>
        <a:lstStyle/>
        <a:p>
          <a:endParaRPr lang="bg-BG"/>
        </a:p>
      </dgm:t>
    </dgm:pt>
    <dgm:pt modelId="{46CB4582-3243-4A1F-BB4F-12098460A601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Failure is an opportunity</a:t>
          </a:r>
          <a:endParaRPr lang="bg-BG" dirty="0"/>
        </a:p>
      </dgm:t>
    </dgm:pt>
    <dgm:pt modelId="{98BEE267-49D5-4E53-BFF0-574872E12141}" type="parTrans" cxnId="{09B92873-DE77-4444-8C65-80A60BAEBFF7}">
      <dgm:prSet/>
      <dgm:spPr/>
      <dgm:t>
        <a:bodyPr/>
        <a:lstStyle/>
        <a:p>
          <a:endParaRPr lang="bg-BG"/>
        </a:p>
      </dgm:t>
    </dgm:pt>
    <dgm:pt modelId="{9AD1A197-C501-4087-B4BD-A0BB953629BD}" type="sibTrans" cxnId="{09B92873-DE77-4444-8C65-80A60BAEBFF7}">
      <dgm:prSet/>
      <dgm:spPr/>
      <dgm:t>
        <a:bodyPr/>
        <a:lstStyle/>
        <a:p>
          <a:endParaRPr lang="bg-BG"/>
        </a:p>
      </dgm:t>
    </dgm:pt>
    <dgm:pt modelId="{BFE57D67-E097-4A71-B5FB-CFE62856B813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Embrace challenge</a:t>
          </a:r>
          <a:endParaRPr lang="bg-BG" dirty="0"/>
        </a:p>
      </dgm:t>
    </dgm:pt>
    <dgm:pt modelId="{6748A9C9-340D-4FE2-B351-1E0E4473BCA0}" type="parTrans" cxnId="{DF644D67-2AA3-46DE-98BC-E3BBE6572EFA}">
      <dgm:prSet/>
      <dgm:spPr/>
      <dgm:t>
        <a:bodyPr/>
        <a:lstStyle/>
        <a:p>
          <a:endParaRPr lang="bg-BG"/>
        </a:p>
      </dgm:t>
    </dgm:pt>
    <dgm:pt modelId="{32B6DCEB-4C4D-482C-8C00-2B4FE3372196}" type="sibTrans" cxnId="{DF644D67-2AA3-46DE-98BC-E3BBE6572EFA}">
      <dgm:prSet/>
      <dgm:spPr/>
      <dgm:t>
        <a:bodyPr/>
        <a:lstStyle/>
        <a:p>
          <a:endParaRPr lang="bg-BG"/>
        </a:p>
      </dgm:t>
    </dgm:pt>
    <dgm:pt modelId="{0FD61FD8-A07F-4B22-A63B-84869F394E02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Welcome feedback</a:t>
          </a:r>
          <a:endParaRPr lang="bg-BG" dirty="0"/>
        </a:p>
      </dgm:t>
    </dgm:pt>
    <dgm:pt modelId="{D4473B90-245C-4A69-A004-A8F9FCA3C730}" type="parTrans" cxnId="{E9D8349D-2810-413F-8874-D0BB5DADD1BC}">
      <dgm:prSet/>
      <dgm:spPr/>
      <dgm:t>
        <a:bodyPr/>
        <a:lstStyle/>
        <a:p>
          <a:endParaRPr lang="bg-BG"/>
        </a:p>
      </dgm:t>
    </dgm:pt>
    <dgm:pt modelId="{B7D9E3E9-C135-44A9-AF70-0C5B94CAE6C6}" type="sibTrans" cxnId="{E9D8349D-2810-413F-8874-D0BB5DADD1BC}">
      <dgm:prSet/>
      <dgm:spPr/>
      <dgm:t>
        <a:bodyPr/>
        <a:lstStyle/>
        <a:p>
          <a:endParaRPr lang="bg-BG"/>
        </a:p>
      </dgm:t>
    </dgm:pt>
    <dgm:pt modelId="{7D3DD8FA-5C53-4631-ACAB-3BB022B8435D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Others’ success is inspiration</a:t>
          </a:r>
          <a:endParaRPr lang="bg-BG" dirty="0"/>
        </a:p>
      </dgm:t>
    </dgm:pt>
    <dgm:pt modelId="{49A274B0-1D99-44A1-858D-E9FB58C146D8}" type="parTrans" cxnId="{0DACA490-5527-43BE-AC60-02E55AA35DEE}">
      <dgm:prSet/>
      <dgm:spPr/>
      <dgm:t>
        <a:bodyPr/>
        <a:lstStyle/>
        <a:p>
          <a:endParaRPr lang="bg-BG"/>
        </a:p>
      </dgm:t>
    </dgm:pt>
    <dgm:pt modelId="{9AD47E96-9183-41DA-A89A-9A0F6979128B}" type="sibTrans" cxnId="{0DACA490-5527-43BE-AC60-02E55AA35DEE}">
      <dgm:prSet/>
      <dgm:spPr/>
      <dgm:t>
        <a:bodyPr/>
        <a:lstStyle/>
        <a:p>
          <a:endParaRPr lang="bg-BG"/>
        </a:p>
      </dgm:t>
    </dgm:pt>
    <dgm:pt modelId="{C3E630B8-16AA-41E6-804D-A26C34922BCA}" type="pres">
      <dgm:prSet presAssocID="{D3610183-C8C3-4B0C-86EE-9AD09D8D4122}" presName="Name0" presStyleCnt="0">
        <dgm:presLayoutVars>
          <dgm:dir/>
          <dgm:animLvl val="lvl"/>
          <dgm:resizeHandles val="exact"/>
        </dgm:presLayoutVars>
      </dgm:prSet>
      <dgm:spPr/>
    </dgm:pt>
    <dgm:pt modelId="{6E43ADF9-A42A-419E-A14A-C991A184B49D}" type="pres">
      <dgm:prSet presAssocID="{6B98CD8E-746E-4137-A4CE-5FD9AA325C7E}" presName="composite" presStyleCnt="0"/>
      <dgm:spPr/>
    </dgm:pt>
    <dgm:pt modelId="{604053D9-C9A4-415F-AA09-36A018BCFB4D}" type="pres">
      <dgm:prSet presAssocID="{6B98CD8E-746E-4137-A4CE-5FD9AA325C7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029075E-EC17-4135-A44F-51BC6B06CBDE}" type="pres">
      <dgm:prSet presAssocID="{6B98CD8E-746E-4137-A4CE-5FD9AA325C7E}" presName="desTx" presStyleLbl="alignAccFollowNode1" presStyleIdx="0" presStyleCnt="2">
        <dgm:presLayoutVars>
          <dgm:bulletEnabled val="1"/>
        </dgm:presLayoutVars>
      </dgm:prSet>
      <dgm:spPr/>
    </dgm:pt>
    <dgm:pt modelId="{3245A282-1356-4375-AD6D-3C7CF3B3693E}" type="pres">
      <dgm:prSet presAssocID="{5C48054C-8647-4790-8426-BFCDAA276BFA}" presName="space" presStyleCnt="0"/>
      <dgm:spPr/>
    </dgm:pt>
    <dgm:pt modelId="{6D8F8E54-C171-4035-92B4-D04E3D5D5A6D}" type="pres">
      <dgm:prSet presAssocID="{23381349-20D1-47CF-8C5A-022A072A56DE}" presName="composite" presStyleCnt="0"/>
      <dgm:spPr/>
    </dgm:pt>
    <dgm:pt modelId="{80A76682-3AE6-492A-9F45-329A67C48CBB}" type="pres">
      <dgm:prSet presAssocID="{23381349-20D1-47CF-8C5A-022A072A56D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2FEF395-2879-4DCA-87B1-7626B9360790}" type="pres">
      <dgm:prSet presAssocID="{23381349-20D1-47CF-8C5A-022A072A56D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0AF6501-F9C1-46D5-9244-FB48ED34FA66}" type="presOf" srcId="{67F73F29-DF59-44C3-A102-2691018FF186}" destId="{32FEF395-2879-4DCA-87B1-7626B9360790}" srcOrd="0" destOrd="2" presId="urn:microsoft.com/office/officeart/2005/8/layout/hList1"/>
    <dgm:cxn modelId="{4423071C-C0E0-47B3-B47E-80345BB426BA}" type="presOf" srcId="{23381349-20D1-47CF-8C5A-022A072A56DE}" destId="{80A76682-3AE6-492A-9F45-329A67C48CBB}" srcOrd="0" destOrd="0" presId="urn:microsoft.com/office/officeart/2005/8/layout/hList1"/>
    <dgm:cxn modelId="{C26AD11E-AACB-4851-B76D-E7F456DD418F}" type="presOf" srcId="{2DA79704-F213-4A4B-9A38-ABD141F0E54C}" destId="{8029075E-EC17-4135-A44F-51BC6B06CBDE}" srcOrd="0" destOrd="0" presId="urn:microsoft.com/office/officeart/2005/8/layout/hList1"/>
    <dgm:cxn modelId="{268D6C24-9D87-421F-BFC6-6388A9F92D25}" srcId="{23381349-20D1-47CF-8C5A-022A072A56DE}" destId="{2DB970ED-A370-4147-A56C-6DDBB11AF1F5}" srcOrd="1" destOrd="0" parTransId="{518072AD-7DAF-445E-8177-6D8E724D5230}" sibTransId="{CF1F3B73-0332-49F6-8ABC-B4BA6E03B9E8}"/>
    <dgm:cxn modelId="{2BD8CB28-B09F-4361-8F25-7322D6E975DB}" srcId="{6B98CD8E-746E-4137-A4CE-5FD9AA325C7E}" destId="{8A56BB4D-8CE1-4B19-8A2C-3A33A7C4FEA9}" srcOrd="2" destOrd="0" parTransId="{5B06FE49-EF5F-4127-9864-0F44337540B6}" sibTransId="{29ECC62B-D74F-4BB5-B2D7-477BA180C7D9}"/>
    <dgm:cxn modelId="{77DDA036-6AE1-4D48-A261-480E9CDCED12}" type="presOf" srcId="{BFE57D67-E097-4A71-B5FB-CFE62856B813}" destId="{32FEF395-2879-4DCA-87B1-7626B9360790}" srcOrd="0" destOrd="4" presId="urn:microsoft.com/office/officeart/2005/8/layout/hList1"/>
    <dgm:cxn modelId="{53893A3A-C754-41EA-B91A-AF830ABE46ED}" type="presOf" srcId="{6B98CD8E-746E-4137-A4CE-5FD9AA325C7E}" destId="{604053D9-C9A4-415F-AA09-36A018BCFB4D}" srcOrd="0" destOrd="0" presId="urn:microsoft.com/office/officeart/2005/8/layout/hList1"/>
    <dgm:cxn modelId="{35C6D15B-799F-41AE-80CC-82F9733E7C5E}" srcId="{D3610183-C8C3-4B0C-86EE-9AD09D8D4122}" destId="{6B98CD8E-746E-4137-A4CE-5FD9AA325C7E}" srcOrd="0" destOrd="0" parTransId="{5A848B40-5338-4ED9-93E7-A96BE82A0798}" sibTransId="{5C48054C-8647-4790-8426-BFCDAA276BFA}"/>
    <dgm:cxn modelId="{354E415C-EC56-4A60-A13D-5D4646876CC1}" srcId="{23381349-20D1-47CF-8C5A-022A072A56DE}" destId="{67F73F29-DF59-44C3-A102-2691018FF186}" srcOrd="2" destOrd="0" parTransId="{A4248BCF-5209-4547-B54F-6B23CEC408C4}" sibTransId="{F50AF7FD-3C2B-4851-9080-3325CBE64C9A}"/>
    <dgm:cxn modelId="{DF644D67-2AA3-46DE-98BC-E3BBE6572EFA}" srcId="{23381349-20D1-47CF-8C5A-022A072A56DE}" destId="{BFE57D67-E097-4A71-B5FB-CFE62856B813}" srcOrd="4" destOrd="0" parTransId="{6748A9C9-340D-4FE2-B351-1E0E4473BCA0}" sibTransId="{32B6DCEB-4C4D-482C-8C00-2B4FE3372196}"/>
    <dgm:cxn modelId="{1CC53D48-64F5-4A1C-8B2C-BBA631BDB927}" srcId="{6B98CD8E-746E-4137-A4CE-5FD9AA325C7E}" destId="{3AC3C28D-BEC6-4296-9355-F9D28CABAFA4}" srcOrd="7" destOrd="0" parTransId="{7B763656-1951-48B3-8564-BF07FFEF9A5A}" sibTransId="{7D21565C-9FE3-4166-9768-DE350BB0337B}"/>
    <dgm:cxn modelId="{DEC4EA71-221B-48BA-B026-42CE92945AD6}" type="presOf" srcId="{0FD61FD8-A07F-4B22-A63B-84869F394E02}" destId="{32FEF395-2879-4DCA-87B1-7626B9360790}" srcOrd="0" destOrd="5" presId="urn:microsoft.com/office/officeart/2005/8/layout/hList1"/>
    <dgm:cxn modelId="{4D61F852-427A-4074-83B5-772658354429}" type="presOf" srcId="{2DB970ED-A370-4147-A56C-6DDBB11AF1F5}" destId="{32FEF395-2879-4DCA-87B1-7626B9360790}" srcOrd="0" destOrd="1" presId="urn:microsoft.com/office/officeart/2005/8/layout/hList1"/>
    <dgm:cxn modelId="{09B92873-DE77-4444-8C65-80A60BAEBFF7}" srcId="{23381349-20D1-47CF-8C5A-022A072A56DE}" destId="{46CB4582-3243-4A1F-BB4F-12098460A601}" srcOrd="3" destOrd="0" parTransId="{98BEE267-49D5-4E53-BFF0-574872E12141}" sibTransId="{9AD1A197-C501-4087-B4BD-A0BB953629BD}"/>
    <dgm:cxn modelId="{2F715B7F-03E7-4CA5-B44F-3CE43152C763}" type="presOf" srcId="{653C653E-CDCC-47BD-8F1B-1E695A847BBD}" destId="{8029075E-EC17-4135-A44F-51BC6B06CBDE}" srcOrd="0" destOrd="1" presId="urn:microsoft.com/office/officeart/2005/8/layout/hList1"/>
    <dgm:cxn modelId="{0F2E948A-C91F-4AE9-82B6-3E39B784AB72}" type="presOf" srcId="{9055FCD9-7B87-4B03-BB4A-ECA5259D9977}" destId="{8029075E-EC17-4135-A44F-51BC6B06CBDE}" srcOrd="0" destOrd="4" presId="urn:microsoft.com/office/officeart/2005/8/layout/hList1"/>
    <dgm:cxn modelId="{0DACA490-5527-43BE-AC60-02E55AA35DEE}" srcId="{23381349-20D1-47CF-8C5A-022A072A56DE}" destId="{7D3DD8FA-5C53-4631-ACAB-3BB022B8435D}" srcOrd="6" destOrd="0" parTransId="{49A274B0-1D99-44A1-858D-E9FB58C146D8}" sibTransId="{9AD47E96-9183-41DA-A89A-9A0F6979128B}"/>
    <dgm:cxn modelId="{AE280293-98BA-46B6-A310-50FF4F3176E1}" srcId="{23381349-20D1-47CF-8C5A-022A072A56DE}" destId="{69533214-0865-4802-88CD-8393EAF48E9A}" srcOrd="0" destOrd="0" parTransId="{882CE4F4-4D8E-4989-9473-6D62C18D8DED}" sibTransId="{8DD6415A-5CC0-4C85-9904-6C6F72A261CF}"/>
    <dgm:cxn modelId="{72EE9A94-7422-4DAA-99A0-68FA27CD7FAC}" type="presOf" srcId="{8A56BB4D-8CE1-4B19-8A2C-3A33A7C4FEA9}" destId="{8029075E-EC17-4135-A44F-51BC6B06CBDE}" srcOrd="0" destOrd="2" presId="urn:microsoft.com/office/officeart/2005/8/layout/hList1"/>
    <dgm:cxn modelId="{8D829A98-916C-4B08-A6C0-5D380ED1BCA3}" srcId="{6B98CD8E-746E-4137-A4CE-5FD9AA325C7E}" destId="{4E485E7C-36C3-4DCC-87C4-E0648F513FD0}" srcOrd="3" destOrd="0" parTransId="{6EB2B4B4-CBD6-4316-ADFB-757ECA7C3F0B}" sibTransId="{1626ABFE-9D8B-4D80-9577-3ED9AAA63391}"/>
    <dgm:cxn modelId="{E9D8349D-2810-413F-8874-D0BB5DADD1BC}" srcId="{23381349-20D1-47CF-8C5A-022A072A56DE}" destId="{0FD61FD8-A07F-4B22-A63B-84869F394E02}" srcOrd="5" destOrd="0" parTransId="{D4473B90-245C-4A69-A004-A8F9FCA3C730}" sibTransId="{B7D9E3E9-C135-44A9-AF70-0C5B94CAE6C6}"/>
    <dgm:cxn modelId="{FFC467A3-67E8-4F9B-809C-657B05B6733E}" type="presOf" srcId="{F1E54BE0-742B-4AFD-8B93-4BAE3ED56801}" destId="{8029075E-EC17-4135-A44F-51BC6B06CBDE}" srcOrd="0" destOrd="5" presId="urn:microsoft.com/office/officeart/2005/8/layout/hList1"/>
    <dgm:cxn modelId="{A01FDDAB-F21B-4321-8087-A40638A5F027}" srcId="{D3610183-C8C3-4B0C-86EE-9AD09D8D4122}" destId="{23381349-20D1-47CF-8C5A-022A072A56DE}" srcOrd="1" destOrd="0" parTransId="{C6CA78D3-5361-40E9-81E6-1033025A43C3}" sibTransId="{CDFBB291-D7F6-4054-B03A-9EC1CCB5CFEC}"/>
    <dgm:cxn modelId="{983984B4-B62A-4729-8727-D621D5736F5E}" srcId="{6B98CD8E-746E-4137-A4CE-5FD9AA325C7E}" destId="{2DA79704-F213-4A4B-9A38-ABD141F0E54C}" srcOrd="0" destOrd="0" parTransId="{D5D72F0C-97B0-472D-B5AB-C4BE1528D719}" sibTransId="{18DA6BD1-7830-4DA1-BBE1-6CDC2D12AF4E}"/>
    <dgm:cxn modelId="{B3228DBC-28F0-4960-878C-31A2DDB406BC}" type="presOf" srcId="{69533214-0865-4802-88CD-8393EAF48E9A}" destId="{32FEF395-2879-4DCA-87B1-7626B9360790}" srcOrd="0" destOrd="0" presId="urn:microsoft.com/office/officeart/2005/8/layout/hList1"/>
    <dgm:cxn modelId="{CB8C5ABD-C7E7-4569-8254-5033869C11B9}" srcId="{6B98CD8E-746E-4137-A4CE-5FD9AA325C7E}" destId="{653C653E-CDCC-47BD-8F1B-1E695A847BBD}" srcOrd="1" destOrd="0" parTransId="{8A2D59CA-7E55-42E0-A71F-2F6F8D42F1E6}" sibTransId="{BBBA79D5-71F0-4CD2-A1CF-CC61062F22E3}"/>
    <dgm:cxn modelId="{964CFDCB-2F25-4561-9756-24888EFCEB39}" srcId="{6B98CD8E-746E-4137-A4CE-5FD9AA325C7E}" destId="{9055FCD9-7B87-4B03-BB4A-ECA5259D9977}" srcOrd="4" destOrd="0" parTransId="{5B81C33C-8DFA-4649-973F-CACB7664597D}" sibTransId="{7B48CD8F-E964-495F-B8ED-BD70AE69832A}"/>
    <dgm:cxn modelId="{781EB5CC-E9AF-4E65-B973-CFC8B39187D9}" type="presOf" srcId="{4E485E7C-36C3-4DCC-87C4-E0648F513FD0}" destId="{8029075E-EC17-4135-A44F-51BC6B06CBDE}" srcOrd="0" destOrd="3" presId="urn:microsoft.com/office/officeart/2005/8/layout/hList1"/>
    <dgm:cxn modelId="{AC5C4BCD-524A-47E0-8EB7-1B28709EB407}" type="presOf" srcId="{7D3DD8FA-5C53-4631-ACAB-3BB022B8435D}" destId="{32FEF395-2879-4DCA-87B1-7626B9360790}" srcOrd="0" destOrd="6" presId="urn:microsoft.com/office/officeart/2005/8/layout/hList1"/>
    <dgm:cxn modelId="{AD1D4FCE-2964-4E4D-8454-9BE5DD9F394D}" type="presOf" srcId="{46CB4582-3243-4A1F-BB4F-12098460A601}" destId="{32FEF395-2879-4DCA-87B1-7626B9360790}" srcOrd="0" destOrd="3" presId="urn:microsoft.com/office/officeart/2005/8/layout/hList1"/>
    <dgm:cxn modelId="{0153B3D8-5F25-435B-AF78-2C98A30172BE}" type="presOf" srcId="{52EE7907-E5AD-47C0-9826-19AC2E8CC1E8}" destId="{8029075E-EC17-4135-A44F-51BC6B06CBDE}" srcOrd="0" destOrd="6" presId="urn:microsoft.com/office/officeart/2005/8/layout/hList1"/>
    <dgm:cxn modelId="{2E0784DB-DDF1-47DB-A682-DC062EF24B04}" type="presOf" srcId="{3AC3C28D-BEC6-4296-9355-F9D28CABAFA4}" destId="{8029075E-EC17-4135-A44F-51BC6B06CBDE}" srcOrd="0" destOrd="7" presId="urn:microsoft.com/office/officeart/2005/8/layout/hList1"/>
    <dgm:cxn modelId="{FF350EDF-E856-44FA-8AD6-8A68CDAE30E3}" type="presOf" srcId="{D3610183-C8C3-4B0C-86EE-9AD09D8D4122}" destId="{C3E630B8-16AA-41E6-804D-A26C34922BCA}" srcOrd="0" destOrd="0" presId="urn:microsoft.com/office/officeart/2005/8/layout/hList1"/>
    <dgm:cxn modelId="{1B5524DF-A855-4DAA-8E4B-60885671FC8D}" srcId="{6B98CD8E-746E-4137-A4CE-5FD9AA325C7E}" destId="{52EE7907-E5AD-47C0-9826-19AC2E8CC1E8}" srcOrd="6" destOrd="0" parTransId="{78923387-A725-47D5-BACD-F89DDE8B774D}" sibTransId="{4A01A594-5DD3-40A8-8C38-2AF8A2A4EEE3}"/>
    <dgm:cxn modelId="{6EB5FCEA-B4F9-407F-A8E2-CC1EBD49B31B}" srcId="{6B98CD8E-746E-4137-A4CE-5FD9AA325C7E}" destId="{F1E54BE0-742B-4AFD-8B93-4BAE3ED56801}" srcOrd="5" destOrd="0" parTransId="{69896224-9BFE-4D40-90BF-127E663D317D}" sibTransId="{1394F65B-CA28-4869-AC34-4E8D1AF0E3DD}"/>
    <dgm:cxn modelId="{57640B94-9030-4482-B046-21220DDDCC88}" type="presParOf" srcId="{C3E630B8-16AA-41E6-804D-A26C34922BCA}" destId="{6E43ADF9-A42A-419E-A14A-C991A184B49D}" srcOrd="0" destOrd="0" presId="urn:microsoft.com/office/officeart/2005/8/layout/hList1"/>
    <dgm:cxn modelId="{FAD4A684-F93E-466F-8850-B0BBC97F3E13}" type="presParOf" srcId="{6E43ADF9-A42A-419E-A14A-C991A184B49D}" destId="{604053D9-C9A4-415F-AA09-36A018BCFB4D}" srcOrd="0" destOrd="0" presId="urn:microsoft.com/office/officeart/2005/8/layout/hList1"/>
    <dgm:cxn modelId="{E79E43A5-E01E-43B0-82D0-0BDD4833B4B3}" type="presParOf" srcId="{6E43ADF9-A42A-419E-A14A-C991A184B49D}" destId="{8029075E-EC17-4135-A44F-51BC6B06CBDE}" srcOrd="1" destOrd="0" presId="urn:microsoft.com/office/officeart/2005/8/layout/hList1"/>
    <dgm:cxn modelId="{3CEDCF55-6E1A-48B1-B52D-B3E55507BDFD}" type="presParOf" srcId="{C3E630B8-16AA-41E6-804D-A26C34922BCA}" destId="{3245A282-1356-4375-AD6D-3C7CF3B3693E}" srcOrd="1" destOrd="0" presId="urn:microsoft.com/office/officeart/2005/8/layout/hList1"/>
    <dgm:cxn modelId="{0F6C8B07-CC89-4AD4-9FA3-1B9F3131C3CC}" type="presParOf" srcId="{C3E630B8-16AA-41E6-804D-A26C34922BCA}" destId="{6D8F8E54-C171-4035-92B4-D04E3D5D5A6D}" srcOrd="2" destOrd="0" presId="urn:microsoft.com/office/officeart/2005/8/layout/hList1"/>
    <dgm:cxn modelId="{B4B63137-8275-4283-B39A-D415B9C280B6}" type="presParOf" srcId="{6D8F8E54-C171-4035-92B4-D04E3D5D5A6D}" destId="{80A76682-3AE6-492A-9F45-329A67C48CBB}" srcOrd="0" destOrd="0" presId="urn:microsoft.com/office/officeart/2005/8/layout/hList1"/>
    <dgm:cxn modelId="{3FEE4A81-2DB8-4B2E-B6FA-244B3A65FDC3}" type="presParOf" srcId="{6D8F8E54-C171-4035-92B4-D04E3D5D5A6D}" destId="{32FEF395-2879-4DCA-87B1-7626B936079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053D9-C9A4-415F-AA09-36A018BCFB4D}">
      <dsp:nvSpPr>
        <dsp:cNvPr id="0" name=""/>
        <dsp:cNvSpPr/>
      </dsp:nvSpPr>
      <dsp:spPr>
        <a:xfrm>
          <a:off x="110" y="157515"/>
          <a:ext cx="10539710" cy="172800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0" tIns="243840" rIns="426720" bIns="24384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kern="1200" dirty="0"/>
            <a:t>Fixed Mindset</a:t>
          </a:r>
          <a:endParaRPr lang="bg-BG" sz="6000" kern="1200" dirty="0"/>
        </a:p>
      </dsp:txBody>
      <dsp:txXfrm>
        <a:off x="110" y="157515"/>
        <a:ext cx="10539710" cy="1728000"/>
      </dsp:txXfrm>
    </dsp:sp>
    <dsp:sp modelId="{8029075E-EC17-4135-A44F-51BC6B06CBDE}">
      <dsp:nvSpPr>
        <dsp:cNvPr id="0" name=""/>
        <dsp:cNvSpPr/>
      </dsp:nvSpPr>
      <dsp:spPr>
        <a:xfrm>
          <a:off x="110" y="1885515"/>
          <a:ext cx="10539710" cy="856440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426720" bIns="480060" numCol="1" spcCol="1270" anchor="t" anchorCtr="0">
          <a:noAutofit/>
        </a:bodyPr>
        <a:lstStyle/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Ego driven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Intelligence and skills are fixed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Failures define who you are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Hides flaws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Avoids challenges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Ignores feedback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Feedback = Criticism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Threatened by others’ success</a:t>
          </a:r>
          <a:endParaRPr lang="bg-BG" sz="6000" kern="1200" dirty="0"/>
        </a:p>
      </dsp:txBody>
      <dsp:txXfrm>
        <a:off x="110" y="1885515"/>
        <a:ext cx="10539710" cy="8564400"/>
      </dsp:txXfrm>
    </dsp:sp>
    <dsp:sp modelId="{80A76682-3AE6-492A-9F45-329A67C48CBB}">
      <dsp:nvSpPr>
        <dsp:cNvPr id="0" name=""/>
        <dsp:cNvSpPr/>
      </dsp:nvSpPr>
      <dsp:spPr>
        <a:xfrm>
          <a:off x="12015379" y="157515"/>
          <a:ext cx="10539710" cy="1728000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0" tIns="243840" rIns="426720" bIns="24384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kern="1200" dirty="0"/>
            <a:t>Growth Mindset</a:t>
          </a:r>
          <a:endParaRPr lang="bg-BG" sz="6000" kern="1200" dirty="0"/>
        </a:p>
      </dsp:txBody>
      <dsp:txXfrm>
        <a:off x="12015379" y="157515"/>
        <a:ext cx="10539710" cy="1728000"/>
      </dsp:txXfrm>
    </dsp:sp>
    <dsp:sp modelId="{32FEF395-2879-4DCA-87B1-7626B9360790}">
      <dsp:nvSpPr>
        <dsp:cNvPr id="0" name=""/>
        <dsp:cNvSpPr/>
      </dsp:nvSpPr>
      <dsp:spPr>
        <a:xfrm>
          <a:off x="12015379" y="1885515"/>
          <a:ext cx="10539710" cy="856440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426720" bIns="480060" numCol="1" spcCol="1270" anchor="t" anchorCtr="0">
          <a:noAutofit/>
        </a:bodyPr>
        <a:lstStyle/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Intelligence and talents can be developed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Effort is the path to mastery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Mistakes are part of learning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Failure is an opportunity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Embrace challenge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Welcome feedback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Others’ success is inspiration</a:t>
          </a:r>
          <a:endParaRPr lang="bg-BG" sz="6000" kern="1200" dirty="0"/>
        </a:p>
      </dsp:txBody>
      <dsp:txXfrm>
        <a:off x="12015379" y="1885515"/>
        <a:ext cx="10539710" cy="8564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Copy/paste and "fake it till you make it" ... well you 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ain't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 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gonna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 make it kiddo!</a:t>
            </a:r>
          </a:p>
          <a:p>
            <a:endParaRPr lang="en-US" dirty="0"/>
          </a:p>
          <a:p>
            <a:r>
              <a:rPr lang="en-US" dirty="0" err="1"/>
              <a:t>Stackoverflow</a:t>
            </a:r>
            <a:r>
              <a:rPr lang="en-US" dirty="0"/>
              <a:t> can’t make you a developer …</a:t>
            </a:r>
          </a:p>
          <a:p>
            <a:endParaRPr lang="en-US" dirty="0"/>
          </a:p>
          <a:p>
            <a:r>
              <a:rPr lang="en-US" dirty="0"/>
              <a:t>BTW there are algorithms scanning </a:t>
            </a:r>
            <a:r>
              <a:rPr lang="en-US" dirty="0" err="1"/>
              <a:t>stackoverflow</a:t>
            </a:r>
            <a:r>
              <a:rPr lang="en-US" dirty="0"/>
              <a:t> and analyzing questions and their accepted answers. It is part of an effort to make Ai build software and replace the manual labor required in doing so.</a:t>
            </a:r>
          </a:p>
        </p:txBody>
      </p:sp>
    </p:spTree>
    <p:extLst>
      <p:ext uri="{BB962C8B-B14F-4D97-AF65-F5344CB8AC3E}">
        <p14:creationId xmlns:p14="http://schemas.microsoft.com/office/powerpoint/2010/main" val="2857367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best you are going to be that guy … </a:t>
            </a:r>
          </a:p>
          <a:p>
            <a:endParaRPr lang="en-US" dirty="0"/>
          </a:p>
          <a:p>
            <a:r>
              <a:rPr lang="en-US" dirty="0"/>
              <a:t>Oops… not that guy… sec</a:t>
            </a:r>
          </a:p>
        </p:txBody>
      </p:sp>
    </p:spTree>
    <p:extLst>
      <p:ext uri="{BB962C8B-B14F-4D97-AF65-F5344CB8AC3E}">
        <p14:creationId xmlns:p14="http://schemas.microsoft.com/office/powerpoint/2010/main" val="3011411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guy… that’s more like it…</a:t>
            </a:r>
          </a:p>
        </p:txBody>
      </p:sp>
    </p:spTree>
    <p:extLst>
      <p:ext uri="{BB962C8B-B14F-4D97-AF65-F5344CB8AC3E}">
        <p14:creationId xmlns:p14="http://schemas.microsoft.com/office/powerpoint/2010/main" val="1557747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 there will be some more before we start to understand it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3595820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624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Game theory</a:t>
            </a:r>
          </a:p>
          <a:p>
            <a:endParaRPr lang="en-GB" dirty="0"/>
          </a:p>
          <a:p>
            <a:r>
              <a:rPr lang="en-GB" dirty="0"/>
              <a:t>Finite and infinite games</a:t>
            </a:r>
          </a:p>
          <a:p>
            <a:endParaRPr lang="en-GB" dirty="0"/>
          </a:p>
          <a:p>
            <a:r>
              <a:rPr lang="en-GB" dirty="0"/>
              <a:t># Finite game – football</a:t>
            </a:r>
          </a:p>
          <a:p>
            <a:endParaRPr lang="en-GB" dirty="0"/>
          </a:p>
          <a:p>
            <a:r>
              <a:rPr lang="en-GB" dirty="0"/>
              <a:t># Infinite game – business, personal growth, family… life</a:t>
            </a:r>
          </a:p>
          <a:p>
            <a:endParaRPr lang="en-GB" dirty="0"/>
          </a:p>
          <a:p>
            <a:r>
              <a:rPr lang="en-GB" dirty="0" err="1"/>
              <a:t>Hahahaha</a:t>
            </a:r>
            <a:r>
              <a:rPr lang="en-GB" dirty="0"/>
              <a:t> – I got children – I win … nah … you just got to the next level.</a:t>
            </a:r>
          </a:p>
          <a:p>
            <a:endParaRPr lang="en-GB" dirty="0"/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20 years ago vs today vs 20 years into the future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092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 great power comes great responsibility …</a:t>
            </a:r>
          </a:p>
          <a:p>
            <a:r>
              <a:rPr lang="en-GB" dirty="0"/>
              <a:t>Seniority is about responsibility…</a:t>
            </a:r>
          </a:p>
          <a:p>
            <a:endParaRPr lang="en-GB" dirty="0"/>
          </a:p>
          <a:p>
            <a:r>
              <a:rPr lang="en-GB" dirty="0"/>
              <a:t>People will look up to you</a:t>
            </a:r>
          </a:p>
          <a:p>
            <a:r>
              <a:rPr lang="en-GB" dirty="0"/>
              <a:t>For support</a:t>
            </a:r>
          </a:p>
          <a:p>
            <a:r>
              <a:rPr lang="en-GB" dirty="0"/>
              <a:t>For solution to a problem</a:t>
            </a:r>
          </a:p>
          <a:p>
            <a:r>
              <a:rPr lang="en-GB" dirty="0"/>
              <a:t>For direction</a:t>
            </a:r>
          </a:p>
          <a:p>
            <a:endParaRPr lang="en-GB" dirty="0"/>
          </a:p>
          <a:p>
            <a:r>
              <a:rPr lang="en-GB" dirty="0"/>
              <a:t>This is a leadership role… Who do you think in a team of developers is going to be responsible to the failure of a project?!</a:t>
            </a:r>
          </a:p>
          <a:p>
            <a:endParaRPr lang="en-GB" dirty="0"/>
          </a:p>
          <a:p>
            <a:r>
              <a:rPr lang="en-GB" dirty="0"/>
              <a:t>The juniors know nothing about software, they are learners… The people with the knowledge, who are giving the instructions are going to be the responsible ones..</a:t>
            </a:r>
          </a:p>
          <a:p>
            <a:endParaRPr lang="en-GB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8876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What do you want to do?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What is your goal?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Visualize it… put it on the wall, put it on your desktop…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Take the responsibility, commit to it!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Do you know why video games are so addictive?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Video games simulate responsibility by giving you a goal and making you, the player, solely responsible for realizing that goal. 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Video games are about heroism and success, which young men absolutely crave and can't find in their real lives.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03656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Life-long learning…</a:t>
            </a:r>
          </a:p>
          <a:p>
            <a:endParaRPr lang="en-GB" dirty="0"/>
          </a:p>
          <a:p>
            <a:r>
              <a:rPr lang="en-GB" dirty="0"/>
              <a:t>Acquiring the title senior developer can be very misleading.</a:t>
            </a:r>
          </a:p>
          <a:p>
            <a:endParaRPr lang="en-GB" dirty="0"/>
          </a:p>
          <a:p>
            <a:r>
              <a:rPr lang="en-GB" dirty="0"/>
              <a:t>One year of stagnation can make you “junior developer” again.  Software development field is constantly evolving.</a:t>
            </a:r>
          </a:p>
          <a:p>
            <a:endParaRPr lang="en-GB" dirty="0"/>
          </a:p>
          <a:p>
            <a:r>
              <a:rPr lang="en-GB" dirty="0"/>
              <a:t>The tools, the languages, the technologies…</a:t>
            </a:r>
          </a:p>
          <a:p>
            <a:endParaRPr lang="en-GB" dirty="0"/>
          </a:p>
          <a:p>
            <a:r>
              <a:rPr lang="en-GB" dirty="0"/>
              <a:t>No one was programming watches and refrigerators with access to Instagram just a couple of years ago.</a:t>
            </a:r>
          </a:p>
          <a:p>
            <a:endParaRPr lang="en-GB" dirty="0"/>
          </a:p>
          <a:p>
            <a:r>
              <a:rPr lang="en-GB" dirty="0"/>
              <a:t>New markets emerge constantly… new opportunities…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8822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journey … not a destination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/>
              <a:t>This is an infinite game … you can’t arrive there and just stop.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92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This is the best sessions you’ve ever had!!!</a:t>
            </a:r>
          </a:p>
          <a:p>
            <a:pPr marL="0" indent="0">
              <a:buFontTx/>
              <a:buNone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marL="0" indent="0">
              <a:buFontTx/>
              <a:buNone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am probably going to hurt someone’s feelings.</a:t>
            </a:r>
          </a:p>
          <a:p>
            <a:pPr marL="0" indent="0">
              <a:buFontTx/>
              <a:buNone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marL="0" indent="0">
              <a:buFontTx/>
              <a:buNone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Please keep in mind that I don’t know anyone in the audience.</a:t>
            </a:r>
          </a:p>
          <a:p>
            <a:pPr marL="0" indent="0">
              <a:buFontTx/>
              <a:buNone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marL="0" indent="0">
              <a:buFontTx/>
              <a:buNone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Any similarities with your own experiences are entirely coincidental!</a:t>
            </a:r>
          </a:p>
          <a:p>
            <a:pPr marL="0" indent="0">
              <a:buFontTx/>
              <a:buNone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marL="0" indent="0">
              <a:buFontTx/>
              <a:buNone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This is a serious talk … not a mash-up of inspirational quotes…</a:t>
            </a:r>
          </a:p>
          <a:p>
            <a:pPr marL="0" indent="0">
              <a:buFontTx/>
              <a:buNone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marL="0" indent="0">
              <a:buFontTx/>
              <a:buNone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It is for those of you who want to become better than they are today!</a:t>
            </a:r>
          </a:p>
        </p:txBody>
      </p:sp>
    </p:spTree>
    <p:extLst>
      <p:ext uri="{BB962C8B-B14F-4D97-AF65-F5344CB8AC3E}">
        <p14:creationId xmlns:p14="http://schemas.microsoft.com/office/powerpoint/2010/main" val="3452860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Growth mindset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33817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Passion rules the game – passion is what can bring you to 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3412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8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time I will start without agenda… I will start with a question…</a:t>
            </a:r>
          </a:p>
          <a:p>
            <a:endParaRPr lang="en-US" dirty="0"/>
          </a:p>
          <a:p>
            <a:r>
              <a:rPr lang="en-US" dirty="0"/>
              <a:t>How do you become a senior developer?</a:t>
            </a:r>
          </a:p>
        </p:txBody>
      </p:sp>
    </p:spTree>
    <p:extLst>
      <p:ext uri="{BB962C8B-B14F-4D97-AF65-F5344CB8AC3E}">
        <p14:creationId xmlns:p14="http://schemas.microsoft.com/office/powerpoint/2010/main" val="271487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summed up … points you can find on your own 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8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summed up … points you can find on your own …</a:t>
            </a:r>
          </a:p>
          <a:p>
            <a:endParaRPr lang="en-US" dirty="0"/>
          </a:p>
          <a:p>
            <a:r>
              <a:rPr lang="en-US" dirty="0"/>
              <a:t>Solves problems</a:t>
            </a:r>
          </a:p>
          <a:p>
            <a:endParaRPr lang="en-US" dirty="0"/>
          </a:p>
          <a:p>
            <a:r>
              <a:rPr lang="en-US" dirty="0"/>
              <a:t>Develops software</a:t>
            </a:r>
          </a:p>
          <a:p>
            <a:endParaRPr lang="en-US" dirty="0"/>
          </a:p>
          <a:p>
            <a:r>
              <a:rPr lang="en-US" dirty="0"/>
              <a:t>But what does a senior developer do? As a matter of fact what does any developer do?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dirty="0"/>
              <a:t>Write code?!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dirty="0"/>
              <a:t>Code sucks… I don’t want any of that shit in my projects… it is opinionated, brittle, hard to manage in large quantities…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/>
              <a:t>What data?</a:t>
            </a:r>
            <a:endParaRPr lang="en-US" dirty="0"/>
          </a:p>
          <a:p>
            <a:pPr marL="0" indent="0">
              <a:buFont typeface="Symbol" panose="05050102010706020507" pitchFamily="18" charset="2"/>
              <a:buNone/>
            </a:pPr>
            <a:r>
              <a:rPr lang="en-US" dirty="0"/>
              <a:t>Is all data analyzed the same way?</a:t>
            </a:r>
          </a:p>
        </p:txBody>
      </p:sp>
    </p:spTree>
    <p:extLst>
      <p:ext uri="{BB962C8B-B14F-4D97-AF65-F5344CB8AC3E}">
        <p14:creationId xmlns:p14="http://schemas.microsoft.com/office/powerpoint/2010/main" val="2685046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summed up … points you can find on your own …</a:t>
            </a:r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 Knowledge of software development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Development process and technologies, can handle the entire development life cycle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 Knowledge of computer languages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At least one C++/Java/C# … etc.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 X years of coding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Most would agree seniority is achieved between 5 and 10 years… which is complete bullshit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 Databases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Well … why not … every developer needs to know everything …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 Exhibits Leadership Traits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Babysits the juniors…</a:t>
            </a:r>
          </a:p>
          <a:p>
            <a:pPr marL="0" marR="0" lvl="8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00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people have told the story of the first developers … they were not trained to be developers … they were trained to be professionals in different fields.</a:t>
            </a:r>
          </a:p>
          <a:p>
            <a:endParaRPr lang="en-US" dirty="0"/>
          </a:p>
          <a:p>
            <a:r>
              <a:rPr lang="en-US" dirty="0"/>
              <a:t>Chemists, Physicist, Accountants … They were good in their professional carriers.</a:t>
            </a:r>
          </a:p>
        </p:txBody>
      </p:sp>
    </p:spTree>
    <p:extLst>
      <p:ext uri="{BB962C8B-B14F-4D97-AF65-F5344CB8AC3E}">
        <p14:creationId xmlns:p14="http://schemas.microsoft.com/office/powerpoint/2010/main" val="2308608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Nowadays we have multiple generations of people who got to learn software development … but nothing else</a:t>
            </a:r>
          </a:p>
          <a:p>
            <a:endParaRPr lang="en-US" dirty="0"/>
          </a:p>
          <a:p>
            <a:r>
              <a:rPr lang="en-US" dirty="0"/>
              <a:t>So when you ask a software developer – what do you do … they can rarely give you a comprehensive answer…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I write code</a:t>
            </a:r>
          </a:p>
          <a:p>
            <a:pPr marL="342900" indent="-342900">
              <a:buFontTx/>
              <a:buChar char="-"/>
            </a:pPr>
            <a:r>
              <a:rPr lang="en-US" dirty="0"/>
              <a:t>I do software</a:t>
            </a:r>
          </a:p>
          <a:p>
            <a:pPr marL="342900" indent="-342900">
              <a:buFontTx/>
              <a:buChar char="-"/>
            </a:pPr>
            <a:r>
              <a:rPr lang="en-US" dirty="0"/>
              <a:t>I’m a software Rockstar</a:t>
            </a:r>
          </a:p>
          <a:p>
            <a:pPr marL="342900" indent="-342900">
              <a:buFontTx/>
              <a:buChar char="-"/>
            </a:pPr>
            <a:r>
              <a:rPr lang="en-US" dirty="0"/>
              <a:t>…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98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access today is much different than it used to be just 10 years ago…</a:t>
            </a:r>
          </a:p>
          <a:p>
            <a:endParaRPr lang="en-US" dirty="0"/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Have you ever heart that it is important to know how to search, and not to remember everything. Well ... I just played a trick on you ...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It is important to know WHAT TO SEARCH FOR, instead of remembering everything.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There is a very simple example to this... (come up with the example based on stack overflow)</a:t>
            </a:r>
          </a:p>
        </p:txBody>
      </p:sp>
    </p:spTree>
    <p:extLst>
      <p:ext uri="{BB962C8B-B14F-4D97-AF65-F5344CB8AC3E}">
        <p14:creationId xmlns:p14="http://schemas.microsoft.com/office/powerpoint/2010/main" val="152990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The mythical senior developer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  <p:pic>
        <p:nvPicPr>
          <p:cNvPr id="5" name="Picture 4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6F827B47-1AC9-4365-AE74-68B650FA8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293" y="4935834"/>
            <a:ext cx="4569668" cy="569406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9546" y="0"/>
            <a:ext cx="18680907" cy="117348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101357DC-377A-4CD5-847F-07F552B296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" r="-1" b="765"/>
          <a:stretch/>
        </p:blipFill>
        <p:spPr>
          <a:xfrm>
            <a:off x="2089548" y="10"/>
            <a:ext cx="18680905" cy="11734790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586615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&#10;&#10;Description automatically generated">
            <a:extLst>
              <a:ext uri="{FF2B5EF4-FFF2-40B4-BE49-F238E27FC236}">
                <a16:creationId xmlns:a16="http://schemas.microsoft.com/office/drawing/2014/main" id="{6CE43A74-0543-4C9E-B4D7-B58AC9ED8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5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B541859A-5265-4FA3-903E-F52F3329B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5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4F42FA06-6627-4737-91B7-4FE32914F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7" b="9640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103354"/>
            <a:ext cx="22860000" cy="126032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411FD-C4F9-4D7E-A15B-1A22E9AA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265" y="9098388"/>
            <a:ext cx="21020485" cy="127449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It’s been some time and we still don’t know what is senior developer…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969615"/>
            <a:ext cx="22860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497413"/>
            <a:ext cx="22860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579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DA0E-49FE-41D0-9A16-308CDA0C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3" y="498087"/>
            <a:ext cx="19716748" cy="15959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uncomfortable truth</a:t>
            </a:r>
          </a:p>
        </p:txBody>
      </p:sp>
      <p:pic>
        <p:nvPicPr>
          <p:cNvPr id="2050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5483CDF-40B4-4FBC-84ED-9C8E06AF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2786" y="3189170"/>
            <a:ext cx="11174426" cy="759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94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DBC30-1AE8-4050-964A-17BA835E0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25" y="1237155"/>
            <a:ext cx="19716750" cy="5294294"/>
          </a:xfrm>
        </p:spPr>
        <p:txBody>
          <a:bodyPr>
            <a:normAutofit/>
          </a:bodyPr>
          <a:lstStyle/>
          <a:p>
            <a:r>
              <a:rPr lang="en-US" sz="14300" dirty="0"/>
              <a:t>A senior developer is…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1623" y="7174690"/>
            <a:ext cx="19716748" cy="1408176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F2F2EE4-2DC0-479C-93D7-B61C79D7C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666" y="7384659"/>
            <a:ext cx="18284669" cy="996914"/>
          </a:xfrm>
        </p:spPr>
        <p:txBody>
          <a:bodyPr anchor="ctr">
            <a:normAutofit/>
          </a:bodyPr>
          <a:lstStyle/>
          <a:p>
            <a:endParaRPr lang="bg-BG" sz="3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36122" y="7898370"/>
            <a:ext cx="187757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481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5220"/>
            <a:ext cx="22860000" cy="126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F6E08-381D-4E1D-8625-CC4CB223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97" y="1101043"/>
            <a:ext cx="21020484" cy="12744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player in an infinite game…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6174DE-ABC4-4C03-8B83-446F65EE9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0777" y="2866499"/>
            <a:ext cx="11278444" cy="751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3219FB-E2AC-4DB5-8CE1-A32C90EC7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" r="1" b="7501"/>
          <a:stretch/>
        </p:blipFill>
        <p:spPr bwMode="auto">
          <a:xfrm>
            <a:off x="1571625" y="-6519"/>
            <a:ext cx="18616612" cy="1173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70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3315" y="0"/>
            <a:ext cx="15533370" cy="117348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1925" y="0"/>
            <a:ext cx="14916150" cy="117348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C7F13-FDBE-45B4-AD2E-0ED162792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808" y="2467316"/>
            <a:ext cx="13276383" cy="68001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7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How to become one?</a:t>
            </a:r>
          </a:p>
        </p:txBody>
      </p:sp>
    </p:spTree>
    <p:extLst>
      <p:ext uri="{BB962C8B-B14F-4D97-AF65-F5344CB8AC3E}">
        <p14:creationId xmlns:p14="http://schemas.microsoft.com/office/powerpoint/2010/main" val="3064218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cycle, rack, colorful, table&#10;&#10;Description automatically generated">
            <a:extLst>
              <a:ext uri="{FF2B5EF4-FFF2-40B4-BE49-F238E27FC236}">
                <a16:creationId xmlns:a16="http://schemas.microsoft.com/office/drawing/2014/main" id="{882FF7B4-55B4-4159-B8DF-34C305A9C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6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  <p:sp>
        <p:nvSpPr>
          <p:cNvPr id="11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42468" y="8866293"/>
            <a:ext cx="17184394" cy="2010128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C5014-98C2-4748-9AAF-AA85D0255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843" y="8990846"/>
            <a:ext cx="16625648" cy="1325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Define your goal</a:t>
            </a:r>
          </a:p>
        </p:txBody>
      </p:sp>
    </p:spTree>
    <p:extLst>
      <p:ext uri="{BB962C8B-B14F-4D97-AF65-F5344CB8AC3E}">
        <p14:creationId xmlns:p14="http://schemas.microsoft.com/office/powerpoint/2010/main" val="223001718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1657" y="549569"/>
            <a:ext cx="8123076" cy="10573900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88385-6CE0-46A9-A756-330E00F3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94" y="1564640"/>
            <a:ext cx="6858000" cy="49409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3361" y="6690901"/>
            <a:ext cx="485023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hunterwalk.files.wordpress.com/2014/11/disclaimer.gif?w=1200">
            <a:extLst>
              <a:ext uri="{FF2B5EF4-FFF2-40B4-BE49-F238E27FC236}">
                <a16:creationId xmlns:a16="http://schemas.microsoft.com/office/drawing/2014/main" id="{D62F0150-C4D6-4E5B-8C5C-AD8D0A5094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6121" y="842847"/>
            <a:ext cx="11402487" cy="100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56031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BDE8FE5C-758E-4B64-B35C-B9B2D72CC8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8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FF03C-276F-4C1B-8117-51245A813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279" y="2053593"/>
            <a:ext cx="12932196" cy="7627613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GB" sz="14300" b="1" dirty="0">
                <a:solidFill>
                  <a:srgbClr val="FFFFFF"/>
                </a:solidFill>
              </a:rPr>
              <a:t>Be better tomorrow than you are today… </a:t>
            </a:r>
            <a:endParaRPr lang="bg-BG" sz="14300" b="1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04795" y="3911600"/>
            <a:ext cx="0" cy="39116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7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 at night&#10;&#10;Description automatically generated">
            <a:extLst>
              <a:ext uri="{FF2B5EF4-FFF2-40B4-BE49-F238E27FC236}">
                <a16:creationId xmlns:a16="http://schemas.microsoft.com/office/drawing/2014/main" id="{F3B339BE-5886-44DC-8AB8-C20B6002B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39" y="0"/>
            <a:ext cx="22872879" cy="152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257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B55FCCD-9365-4C98-A102-49016DAE7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9026900"/>
              </p:ext>
            </p:extLst>
          </p:nvPr>
        </p:nvGraphicFramePr>
        <p:xfrm>
          <a:off x="152400" y="563685"/>
          <a:ext cx="22555200" cy="10607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5710143"/>
      </p:ext>
    </p:extLst>
  </p:cSld>
  <p:clrMapOvr>
    <a:masterClrMapping/>
  </p:clrMapOvr>
  <p:transition spd="med">
    <p:pull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EF9F57B-EC1D-4E63-ADA0-7B2F7369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52400"/>
            <a:ext cx="9525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33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Mail:          </a:t>
            </a:r>
            <a:r>
              <a:rPr lang="en-US" dirty="0">
                <a:hlinkClick r:id="rId4"/>
              </a:rPr>
              <a:t>martin@sbtech.com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raziel_pld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ircuit board&#10;&#10;Description automatically generated">
            <a:extLst>
              <a:ext uri="{FF2B5EF4-FFF2-40B4-BE49-F238E27FC236}">
                <a16:creationId xmlns:a16="http://schemas.microsoft.com/office/drawing/2014/main" id="{F184E753-5F10-4A1D-9DCC-91003BE61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7" r="12821" b="1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103354"/>
            <a:ext cx="22860000" cy="126032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92284-03F9-464D-A12C-75A49EE2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265" y="9098388"/>
            <a:ext cx="21020485" cy="12744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 do you become a senior developer?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969615"/>
            <a:ext cx="22860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497413"/>
            <a:ext cx="22860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6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397" y="821436"/>
            <a:ext cx="21071205" cy="10091928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0B53B-765D-4BA8-9912-080FF3936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4027169"/>
            <a:ext cx="20446999" cy="36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408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E661-8EE3-4B63-9E66-25A28330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senior developer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CA3B-7572-459D-8813-ACD44F774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</a:t>
            </a:r>
          </a:p>
          <a:p>
            <a:r>
              <a:rPr lang="en-US" dirty="0"/>
              <a:t>Design and implement software</a:t>
            </a:r>
          </a:p>
          <a:p>
            <a:r>
              <a:rPr lang="en-US" dirty="0"/>
              <a:t>Analyze data</a:t>
            </a:r>
          </a:p>
        </p:txBody>
      </p:sp>
    </p:spTree>
    <p:extLst>
      <p:ext uri="{BB962C8B-B14F-4D97-AF65-F5344CB8AC3E}">
        <p14:creationId xmlns:p14="http://schemas.microsoft.com/office/powerpoint/2010/main" val="376979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E661-8EE3-4B63-9E66-25A28330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skills of a senior developer?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CA3B-7572-459D-8813-ACD44F774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of software development</a:t>
            </a:r>
          </a:p>
          <a:p>
            <a:r>
              <a:rPr lang="en-US" dirty="0"/>
              <a:t>Knowledge of computer languages</a:t>
            </a:r>
          </a:p>
          <a:p>
            <a:r>
              <a:rPr lang="en-US" dirty="0"/>
              <a:t>X years of coding</a:t>
            </a:r>
          </a:p>
          <a:p>
            <a:r>
              <a:rPr lang="en-US" dirty="0"/>
              <a:t>Databases</a:t>
            </a:r>
          </a:p>
          <a:p>
            <a:r>
              <a:rPr lang="en-US" dirty="0"/>
              <a:t>Exhibits Leadership Traits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1035518-BE68-42B9-8842-65BBA42D2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" b="30619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1E294-DF22-4B37-B766-2E6A480E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279" y="2053593"/>
            <a:ext cx="12932196" cy="7627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3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Long time ago …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04795" y="3911600"/>
            <a:ext cx="0" cy="39116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large clock mounted to the side&#10;&#10;Description automatically generated">
            <a:extLst>
              <a:ext uri="{FF2B5EF4-FFF2-40B4-BE49-F238E27FC236}">
                <a16:creationId xmlns:a16="http://schemas.microsoft.com/office/drawing/2014/main" id="{E831C56C-4494-4111-9CD3-BC90AB3E7E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" b="21424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270F9C-1737-425F-AA8C-2AB136AA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624769"/>
            <a:ext cx="19716750" cy="22681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Today…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B4AC33-132F-4C65-83CE-9684D9558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3847"/>
            <a:ext cx="19716750" cy="74456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Millennials</a:t>
            </a:r>
          </a:p>
          <a:p>
            <a:r>
              <a:rPr lang="en-US" dirty="0">
                <a:solidFill>
                  <a:srgbClr val="FFFFFF"/>
                </a:solidFill>
              </a:rPr>
              <a:t>Gen X</a:t>
            </a:r>
          </a:p>
          <a:p>
            <a:r>
              <a:rPr lang="en-US" dirty="0">
                <a:solidFill>
                  <a:srgbClr val="FFFFFF"/>
                </a:solidFill>
              </a:rPr>
              <a:t>Gen Z</a:t>
            </a:r>
          </a:p>
          <a:p>
            <a:r>
              <a:rPr lang="en-US" dirty="0">
                <a:solidFill>
                  <a:srgbClr val="FFFFFF"/>
                </a:solidFill>
              </a:rPr>
              <a:t>Whatever…</a:t>
            </a:r>
          </a:p>
        </p:txBody>
      </p:sp>
    </p:spTree>
    <p:extLst>
      <p:ext uri="{BB962C8B-B14F-4D97-AF65-F5344CB8AC3E}">
        <p14:creationId xmlns:p14="http://schemas.microsoft.com/office/powerpoint/2010/main" val="313553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BD9F12F8-3172-4207-BF0E-A468F74BF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6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5517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1085</Words>
  <Application>Microsoft Office PowerPoint</Application>
  <PresentationFormat>Custom</PresentationFormat>
  <Paragraphs>167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Avenir Roman</vt:lpstr>
      <vt:lpstr>Calibri</vt:lpstr>
      <vt:lpstr>Calibri Light</vt:lpstr>
      <vt:lpstr>Helvetica LT CondensedBlack</vt:lpstr>
      <vt:lpstr>Open Sans</vt:lpstr>
      <vt:lpstr>Symbol</vt:lpstr>
      <vt:lpstr>Custom Design</vt:lpstr>
      <vt:lpstr>The mythical senior developer</vt:lpstr>
      <vt:lpstr>Attention</vt:lpstr>
      <vt:lpstr>How do you become a senior developer?</vt:lpstr>
      <vt:lpstr>PowerPoint Presentation</vt:lpstr>
      <vt:lpstr>What does a senior developer do?</vt:lpstr>
      <vt:lpstr>What are the skills of a senior developer?</vt:lpstr>
      <vt:lpstr>Long time ago … </vt:lpstr>
      <vt:lpstr>Today…</vt:lpstr>
      <vt:lpstr>PowerPoint Presentation</vt:lpstr>
      <vt:lpstr>PowerPoint Presentation</vt:lpstr>
      <vt:lpstr>PowerPoint Presentation</vt:lpstr>
      <vt:lpstr>PowerPoint Presentation</vt:lpstr>
      <vt:lpstr>It’s been some time and we still don’t know what is senior developer…</vt:lpstr>
      <vt:lpstr>The uncomfortable truth</vt:lpstr>
      <vt:lpstr>A senior developer is…</vt:lpstr>
      <vt:lpstr>A player in an infinite game…</vt:lpstr>
      <vt:lpstr>PowerPoint Presentation</vt:lpstr>
      <vt:lpstr>How to become one?</vt:lpstr>
      <vt:lpstr>Define your goal</vt:lpstr>
      <vt:lpstr>Be better tomorrow than you are today… </vt:lpstr>
      <vt:lpstr>PowerPoint Presentation</vt:lpstr>
      <vt:lpstr>PowerPoint Presentation</vt:lpstr>
      <vt:lpstr>PowerPoint Presentation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mythical senior developer</dc:title>
  <dc:creator>Martin Chaov</dc:creator>
  <cp:lastModifiedBy>Martin Chaov</cp:lastModifiedBy>
  <cp:revision>2</cp:revision>
  <dcterms:created xsi:type="dcterms:W3CDTF">2019-11-23T10:50:29Z</dcterms:created>
  <dcterms:modified xsi:type="dcterms:W3CDTF">2019-11-23T23:28:33Z</dcterms:modified>
</cp:coreProperties>
</file>